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 id="214748365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Lst>
  <p:sldSz cy="5143500" cx="9144000"/>
  <p:notesSz cx="6858000" cy="9144000"/>
  <p:embeddedFontLst>
    <p:embeddedFont>
      <p:font typeface="Nunito ExtraLight"/>
      <p:regular r:id="rId87"/>
      <p:bold r:id="rId88"/>
      <p:italic r:id="rId89"/>
      <p:boldItalic r:id="rId90"/>
    </p:embeddedFont>
    <p:embeddedFont>
      <p:font typeface="Nunito"/>
      <p:regular r:id="rId91"/>
      <p:bold r:id="rId92"/>
      <p:italic r:id="rId93"/>
      <p:boldItalic r:id="rId9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GoogleSlidesCustomDataVersion2">
      <go:slidesCustomData xmlns:go="http://customooxmlschemas.google.com/" r:id="rId95" roundtripDataSignature="AMtx7mjYHMrAKFcWphNYFiz46iPuCrKLf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84" Type="http://schemas.openxmlformats.org/officeDocument/2006/relationships/slide" Target="slides/slide78.xml"/><Relationship Id="rId83" Type="http://schemas.openxmlformats.org/officeDocument/2006/relationships/slide" Target="slides/slide77.xml"/><Relationship Id="rId42" Type="http://schemas.openxmlformats.org/officeDocument/2006/relationships/slide" Target="slides/slide36.xml"/><Relationship Id="rId86" Type="http://schemas.openxmlformats.org/officeDocument/2006/relationships/slide" Target="slides/slide80.xml"/><Relationship Id="rId41" Type="http://schemas.openxmlformats.org/officeDocument/2006/relationships/slide" Target="slides/slide35.xml"/><Relationship Id="rId85" Type="http://schemas.openxmlformats.org/officeDocument/2006/relationships/slide" Target="slides/slide79.xml"/><Relationship Id="rId44" Type="http://schemas.openxmlformats.org/officeDocument/2006/relationships/slide" Target="slides/slide38.xml"/><Relationship Id="rId88" Type="http://schemas.openxmlformats.org/officeDocument/2006/relationships/font" Target="fonts/NunitoExtraLight-bold.fntdata"/><Relationship Id="rId43" Type="http://schemas.openxmlformats.org/officeDocument/2006/relationships/slide" Target="slides/slide37.xml"/><Relationship Id="rId87" Type="http://schemas.openxmlformats.org/officeDocument/2006/relationships/font" Target="fonts/NunitoExtraLight-regular.fntdata"/><Relationship Id="rId46" Type="http://schemas.openxmlformats.org/officeDocument/2006/relationships/slide" Target="slides/slide40.xml"/><Relationship Id="rId45" Type="http://schemas.openxmlformats.org/officeDocument/2006/relationships/slide" Target="slides/slide39.xml"/><Relationship Id="rId89" Type="http://schemas.openxmlformats.org/officeDocument/2006/relationships/font" Target="fonts/NunitoExtraLight-italic.fntdata"/><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31" Type="http://schemas.openxmlformats.org/officeDocument/2006/relationships/slide" Target="slides/slide25.xml"/><Relationship Id="rId75" Type="http://schemas.openxmlformats.org/officeDocument/2006/relationships/slide" Target="slides/slide69.xml"/><Relationship Id="rId30" Type="http://schemas.openxmlformats.org/officeDocument/2006/relationships/slide" Target="slides/slide24.xml"/><Relationship Id="rId74" Type="http://schemas.openxmlformats.org/officeDocument/2006/relationships/slide" Target="slides/slide68.xml"/><Relationship Id="rId33" Type="http://schemas.openxmlformats.org/officeDocument/2006/relationships/slide" Target="slides/slide27.xml"/><Relationship Id="rId77" Type="http://schemas.openxmlformats.org/officeDocument/2006/relationships/slide" Target="slides/slide71.xml"/><Relationship Id="rId32" Type="http://schemas.openxmlformats.org/officeDocument/2006/relationships/slide" Target="slides/slide26.xml"/><Relationship Id="rId76" Type="http://schemas.openxmlformats.org/officeDocument/2006/relationships/slide" Target="slides/slide70.xml"/><Relationship Id="rId35" Type="http://schemas.openxmlformats.org/officeDocument/2006/relationships/slide" Target="slides/slide29.xml"/><Relationship Id="rId79" Type="http://schemas.openxmlformats.org/officeDocument/2006/relationships/slide" Target="slides/slide73.xml"/><Relationship Id="rId34" Type="http://schemas.openxmlformats.org/officeDocument/2006/relationships/slide" Target="slides/slide28.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slide" Target="slides/slide58.xml"/><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slide" Target="slides/slide60.xml"/><Relationship Id="rId21" Type="http://schemas.openxmlformats.org/officeDocument/2006/relationships/slide" Target="slides/slide15.xml"/><Relationship Id="rId65" Type="http://schemas.openxmlformats.org/officeDocument/2006/relationships/slide" Target="slides/slide59.xml"/><Relationship Id="rId24" Type="http://schemas.openxmlformats.org/officeDocument/2006/relationships/slide" Target="slides/slide18.xml"/><Relationship Id="rId68" Type="http://schemas.openxmlformats.org/officeDocument/2006/relationships/slide" Target="slides/slide62.xml"/><Relationship Id="rId23" Type="http://schemas.openxmlformats.org/officeDocument/2006/relationships/slide" Target="slides/slide17.xml"/><Relationship Id="rId67" Type="http://schemas.openxmlformats.org/officeDocument/2006/relationships/slide" Target="slides/slide61.xml"/><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slide" Target="slides/slide63.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95" Type="http://customschemas.google.com/relationships/presentationmetadata" Target="metadata"/><Relationship Id="rId50" Type="http://schemas.openxmlformats.org/officeDocument/2006/relationships/slide" Target="slides/slide44.xml"/><Relationship Id="rId94" Type="http://schemas.openxmlformats.org/officeDocument/2006/relationships/font" Target="fonts/Nunito-boldItalic.fntdata"/><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91" Type="http://schemas.openxmlformats.org/officeDocument/2006/relationships/font" Target="fonts/Nunito-regular.fntdata"/><Relationship Id="rId90" Type="http://schemas.openxmlformats.org/officeDocument/2006/relationships/font" Target="fonts/NunitoExtraLight-boldItalic.fntdata"/><Relationship Id="rId93" Type="http://schemas.openxmlformats.org/officeDocument/2006/relationships/font" Target="fonts/Nunito-italic.fntdata"/><Relationship Id="rId92" Type="http://schemas.openxmlformats.org/officeDocument/2006/relationships/font" Target="fonts/Nunito-bold.fntdata"/><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80" name="Google Shape;180;p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1ff9473dff1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6" name="Google Shape;246;g1ff9473dff1_0_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1ff9473dff1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2" name="Google Shape;252;g1ff9473dff1_0_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1ff9473dff1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8" name="Google Shape;258;g1ff9473dff1_0_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1ff9473dff1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4" name="Google Shape;264;g1ff9473dff1_0_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1ff9473dff1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0" name="Google Shape;270;g1ff9473dff1_0_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1ff9473dff1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6" name="Google Shape;276;g1ff9473dff1_0_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1ff9473dff1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2" name="Google Shape;282;g1ff9473dff1_0_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89" name="Google Shape;289;p6: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96" name="Google Shape;296;p7: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01" name="Google Shape;301;p8: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202a30af870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202a30af870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06" name="Google Shape;306;p9: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1ff9473dff1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2" name="Google Shape;312;g1ff9473dff1_0_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1ff9473dff1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9" name="Google Shape;319;g1ff9473dff1_0_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1ff9473dff1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6" name="Google Shape;326;g1ff9473dff1_0_8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1ff9473dff1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2" name="Google Shape;332;g1ff9473dff1_0_9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1ff9473dff1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8" name="Google Shape;338;g1ff9473dff1_0_10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44" name="Google Shape;344;p10: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1ff9473dff1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1" name="Google Shape;351;g1ff9473dff1_0_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58" name="Google Shape;358;p1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1ff9473dff1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4" name="Google Shape;364;g1ff9473dff1_0_10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92" name="Google Shape;192;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1ff9473dff1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0" name="Google Shape;370;g1ff9473dff1_0_1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1ff9473dff1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6" name="Google Shape;376;g1ff9473dff1_0_1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1ff9473dff1_0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2" name="Google Shape;382;g1ff9473dff1_0_1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1ff9473dff1_0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8" name="Google Shape;388;g1ff9473dff1_0_1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1ff9473dff1_0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4" name="Google Shape;394;g1ff9473dff1_0_1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01" name="Google Shape;401;p12: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10" name="Google Shape;410;p13: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18" name="Google Shape;418;p14: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25" name="Google Shape;425;p15: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32" name="Google Shape;432;p16: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02" name="Google Shape;202;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39" name="Google Shape;439;p17: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46" name="Google Shape;446;p18: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53" name="Google Shape;453;p19: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60" name="Google Shape;460;p20: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67" name="Google Shape;467;p2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74" name="Google Shape;474;p22: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g1ff9473dff1_0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0" name="Google Shape;480;g1ff9473dff1_0_1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g1ff9473dff1_0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6" name="Google Shape;486;g1ff9473dff1_0_1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g1ff9473dff1_0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2" name="Google Shape;492;g1ff9473dff1_0_1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g1ff9473dff1_0_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8" name="Google Shape;498;g1ff9473dff1_0_1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10" name="Google Shape;210;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 name="Shape 502"/>
        <p:cNvGrpSpPr/>
        <p:nvPr/>
      </p:nvGrpSpPr>
      <p:grpSpPr>
        <a:xfrm>
          <a:off x="0" y="0"/>
          <a:ext cx="0" cy="0"/>
          <a:chOff x="0" y="0"/>
          <a:chExt cx="0" cy="0"/>
        </a:xfrm>
      </p:grpSpPr>
      <p:sp>
        <p:nvSpPr>
          <p:cNvPr id="503" name="Google Shape;503;g1ff9473dff1_0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4" name="Google Shape;504;g1ff9473dff1_0_1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g1ff9473dff1_0_1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0" name="Google Shape;510;g1ff9473dff1_0_18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16" name="Google Shape;516;p23: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g1ff9473dff1_0_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2" name="Google Shape;522;g1ff9473dff1_0_19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 name="Shape 525"/>
        <p:cNvGrpSpPr/>
        <p:nvPr/>
      </p:nvGrpSpPr>
      <p:grpSpPr>
        <a:xfrm>
          <a:off x="0" y="0"/>
          <a:ext cx="0" cy="0"/>
          <a:chOff x="0" y="0"/>
          <a:chExt cx="0" cy="0"/>
        </a:xfrm>
      </p:grpSpPr>
      <p:sp>
        <p:nvSpPr>
          <p:cNvPr id="526" name="Google Shape;526;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27" name="Google Shape;527;p24: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g1ff9473dff1_0_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3" name="Google Shape;533;g1ff9473dff1_0_20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 name="Shape 538"/>
        <p:cNvGrpSpPr/>
        <p:nvPr/>
      </p:nvGrpSpPr>
      <p:grpSpPr>
        <a:xfrm>
          <a:off x="0" y="0"/>
          <a:ext cx="0" cy="0"/>
          <a:chOff x="0" y="0"/>
          <a:chExt cx="0" cy="0"/>
        </a:xfrm>
      </p:grpSpPr>
      <p:sp>
        <p:nvSpPr>
          <p:cNvPr id="539" name="Google Shape;539;g1ff9473dff1_0_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0" name="Google Shape;540;g1ff9473dff1_0_2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 name="Shape 544"/>
        <p:cNvGrpSpPr/>
        <p:nvPr/>
      </p:nvGrpSpPr>
      <p:grpSpPr>
        <a:xfrm>
          <a:off x="0" y="0"/>
          <a:ext cx="0" cy="0"/>
          <a:chOff x="0" y="0"/>
          <a:chExt cx="0" cy="0"/>
        </a:xfrm>
      </p:grpSpPr>
      <p:sp>
        <p:nvSpPr>
          <p:cNvPr id="545" name="Google Shape;545;g1ff9473dff1_0_2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6" name="Google Shape;546;g1ff9473dff1_0_2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0" name="Shape 550"/>
        <p:cNvGrpSpPr/>
        <p:nvPr/>
      </p:nvGrpSpPr>
      <p:grpSpPr>
        <a:xfrm>
          <a:off x="0" y="0"/>
          <a:ext cx="0" cy="0"/>
          <a:chOff x="0" y="0"/>
          <a:chExt cx="0" cy="0"/>
        </a:xfrm>
      </p:grpSpPr>
      <p:sp>
        <p:nvSpPr>
          <p:cNvPr id="551" name="Google Shape;551;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52" name="Google Shape;552;p25: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6" name="Shape 556"/>
        <p:cNvGrpSpPr/>
        <p:nvPr/>
      </p:nvGrpSpPr>
      <p:grpSpPr>
        <a:xfrm>
          <a:off x="0" y="0"/>
          <a:ext cx="0" cy="0"/>
          <a:chOff x="0" y="0"/>
          <a:chExt cx="0" cy="0"/>
        </a:xfrm>
      </p:grpSpPr>
      <p:sp>
        <p:nvSpPr>
          <p:cNvPr id="557" name="Google Shape;557;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58" name="Google Shape;558;p26: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1ff9473dff1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1" name="Google Shape;221;g1ff9473dff1_0_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2" name="Shape 562"/>
        <p:cNvGrpSpPr/>
        <p:nvPr/>
      </p:nvGrpSpPr>
      <p:grpSpPr>
        <a:xfrm>
          <a:off x="0" y="0"/>
          <a:ext cx="0" cy="0"/>
          <a:chOff x="0" y="0"/>
          <a:chExt cx="0" cy="0"/>
        </a:xfrm>
      </p:grpSpPr>
      <p:sp>
        <p:nvSpPr>
          <p:cNvPr id="563" name="Google Shape;563;g1ff9473dff1_0_2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4" name="Google Shape;564;g1ff9473dff1_0_2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8" name="Shape 568"/>
        <p:cNvGrpSpPr/>
        <p:nvPr/>
      </p:nvGrpSpPr>
      <p:grpSpPr>
        <a:xfrm>
          <a:off x="0" y="0"/>
          <a:ext cx="0" cy="0"/>
          <a:chOff x="0" y="0"/>
          <a:chExt cx="0" cy="0"/>
        </a:xfrm>
      </p:grpSpPr>
      <p:sp>
        <p:nvSpPr>
          <p:cNvPr id="569" name="Google Shape;569;g1ff9473dff1_0_2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0" name="Google Shape;570;g1ff9473dff1_0_2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5" name="Shape 575"/>
        <p:cNvGrpSpPr/>
        <p:nvPr/>
      </p:nvGrpSpPr>
      <p:grpSpPr>
        <a:xfrm>
          <a:off x="0" y="0"/>
          <a:ext cx="0" cy="0"/>
          <a:chOff x="0" y="0"/>
          <a:chExt cx="0" cy="0"/>
        </a:xfrm>
      </p:grpSpPr>
      <p:sp>
        <p:nvSpPr>
          <p:cNvPr id="576" name="Google Shape;576;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77" name="Google Shape;577;p27: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 name="Shape 581"/>
        <p:cNvGrpSpPr/>
        <p:nvPr/>
      </p:nvGrpSpPr>
      <p:grpSpPr>
        <a:xfrm>
          <a:off x="0" y="0"/>
          <a:ext cx="0" cy="0"/>
          <a:chOff x="0" y="0"/>
          <a:chExt cx="0" cy="0"/>
        </a:xfrm>
      </p:grpSpPr>
      <p:sp>
        <p:nvSpPr>
          <p:cNvPr id="582" name="Google Shape;582;g1ff9473dff1_0_2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3" name="Google Shape;583;g1ff9473dff1_0_2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7" name="Shape 587"/>
        <p:cNvGrpSpPr/>
        <p:nvPr/>
      </p:nvGrpSpPr>
      <p:grpSpPr>
        <a:xfrm>
          <a:off x="0" y="0"/>
          <a:ext cx="0" cy="0"/>
          <a:chOff x="0" y="0"/>
          <a:chExt cx="0" cy="0"/>
        </a:xfrm>
      </p:grpSpPr>
      <p:sp>
        <p:nvSpPr>
          <p:cNvPr id="588" name="Google Shape;588;g1ff9473dff1_0_2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9" name="Google Shape;589;g1ff9473dff1_0_2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3" name="Shape 593"/>
        <p:cNvGrpSpPr/>
        <p:nvPr/>
      </p:nvGrpSpPr>
      <p:grpSpPr>
        <a:xfrm>
          <a:off x="0" y="0"/>
          <a:ext cx="0" cy="0"/>
          <a:chOff x="0" y="0"/>
          <a:chExt cx="0" cy="0"/>
        </a:xfrm>
      </p:grpSpPr>
      <p:sp>
        <p:nvSpPr>
          <p:cNvPr id="594" name="Google Shape;594;g1ff9473dff1_0_2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5" name="Google Shape;595;g1ff9473dff1_0_2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 name="Shape 599"/>
        <p:cNvGrpSpPr/>
        <p:nvPr/>
      </p:nvGrpSpPr>
      <p:grpSpPr>
        <a:xfrm>
          <a:off x="0" y="0"/>
          <a:ext cx="0" cy="0"/>
          <a:chOff x="0" y="0"/>
          <a:chExt cx="0" cy="0"/>
        </a:xfrm>
      </p:grpSpPr>
      <p:sp>
        <p:nvSpPr>
          <p:cNvPr id="600" name="Google Shape;600;g1ff9473dff1_0_2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1" name="Google Shape;601;g1ff9473dff1_0_2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5" name="Shape 605"/>
        <p:cNvGrpSpPr/>
        <p:nvPr/>
      </p:nvGrpSpPr>
      <p:grpSpPr>
        <a:xfrm>
          <a:off x="0" y="0"/>
          <a:ext cx="0" cy="0"/>
          <a:chOff x="0" y="0"/>
          <a:chExt cx="0" cy="0"/>
        </a:xfrm>
      </p:grpSpPr>
      <p:sp>
        <p:nvSpPr>
          <p:cNvPr id="606" name="Google Shape;606;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07" name="Google Shape;607;p28: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1" name="Shape 611"/>
        <p:cNvGrpSpPr/>
        <p:nvPr/>
      </p:nvGrpSpPr>
      <p:grpSpPr>
        <a:xfrm>
          <a:off x="0" y="0"/>
          <a:ext cx="0" cy="0"/>
          <a:chOff x="0" y="0"/>
          <a:chExt cx="0" cy="0"/>
        </a:xfrm>
      </p:grpSpPr>
      <p:sp>
        <p:nvSpPr>
          <p:cNvPr id="612" name="Google Shape;612;g1ff9473dff1_0_2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3" name="Google Shape;613;g1ff9473dff1_0_2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7" name="Shape 617"/>
        <p:cNvGrpSpPr/>
        <p:nvPr/>
      </p:nvGrpSpPr>
      <p:grpSpPr>
        <a:xfrm>
          <a:off x="0" y="0"/>
          <a:ext cx="0" cy="0"/>
          <a:chOff x="0" y="0"/>
          <a:chExt cx="0" cy="0"/>
        </a:xfrm>
      </p:grpSpPr>
      <p:sp>
        <p:nvSpPr>
          <p:cNvPr id="618" name="Google Shape;618;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19" name="Google Shape;619;p29: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1ff9473dff1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7" name="Google Shape;227;g1ff9473dff1_0_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4" name="Shape 624"/>
        <p:cNvGrpSpPr/>
        <p:nvPr/>
      </p:nvGrpSpPr>
      <p:grpSpPr>
        <a:xfrm>
          <a:off x="0" y="0"/>
          <a:ext cx="0" cy="0"/>
          <a:chOff x="0" y="0"/>
          <a:chExt cx="0" cy="0"/>
        </a:xfrm>
      </p:grpSpPr>
      <p:sp>
        <p:nvSpPr>
          <p:cNvPr id="625" name="Google Shape;625;g1ff9473dff1_0_2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6" name="Google Shape;626;g1ff9473dff1_0_2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0" name="Shape 630"/>
        <p:cNvGrpSpPr/>
        <p:nvPr/>
      </p:nvGrpSpPr>
      <p:grpSpPr>
        <a:xfrm>
          <a:off x="0" y="0"/>
          <a:ext cx="0" cy="0"/>
          <a:chOff x="0" y="0"/>
          <a:chExt cx="0" cy="0"/>
        </a:xfrm>
      </p:grpSpPr>
      <p:sp>
        <p:nvSpPr>
          <p:cNvPr id="631" name="Google Shape;631;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32" name="Google Shape;632;p30: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7" name="Shape 637"/>
        <p:cNvGrpSpPr/>
        <p:nvPr/>
      </p:nvGrpSpPr>
      <p:grpSpPr>
        <a:xfrm>
          <a:off x="0" y="0"/>
          <a:ext cx="0" cy="0"/>
          <a:chOff x="0" y="0"/>
          <a:chExt cx="0" cy="0"/>
        </a:xfrm>
      </p:grpSpPr>
      <p:sp>
        <p:nvSpPr>
          <p:cNvPr id="638" name="Google Shape;638;g1ff9473dff1_0_2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9" name="Google Shape;639;g1ff9473dff1_0_2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3" name="Shape 643"/>
        <p:cNvGrpSpPr/>
        <p:nvPr/>
      </p:nvGrpSpPr>
      <p:grpSpPr>
        <a:xfrm>
          <a:off x="0" y="0"/>
          <a:ext cx="0" cy="0"/>
          <a:chOff x="0" y="0"/>
          <a:chExt cx="0" cy="0"/>
        </a:xfrm>
      </p:grpSpPr>
      <p:sp>
        <p:nvSpPr>
          <p:cNvPr id="644" name="Google Shape;644;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45" name="Google Shape;645;p3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8" name="Shape 648"/>
        <p:cNvGrpSpPr/>
        <p:nvPr/>
      </p:nvGrpSpPr>
      <p:grpSpPr>
        <a:xfrm>
          <a:off x="0" y="0"/>
          <a:ext cx="0" cy="0"/>
          <a:chOff x="0" y="0"/>
          <a:chExt cx="0" cy="0"/>
        </a:xfrm>
      </p:grpSpPr>
      <p:sp>
        <p:nvSpPr>
          <p:cNvPr id="649" name="Google Shape;649;p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50" name="Google Shape;650;p32: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6" name="Shape 656"/>
        <p:cNvGrpSpPr/>
        <p:nvPr/>
      </p:nvGrpSpPr>
      <p:grpSpPr>
        <a:xfrm>
          <a:off x="0" y="0"/>
          <a:ext cx="0" cy="0"/>
          <a:chOff x="0" y="0"/>
          <a:chExt cx="0" cy="0"/>
        </a:xfrm>
      </p:grpSpPr>
      <p:sp>
        <p:nvSpPr>
          <p:cNvPr id="657" name="Google Shape;657;p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58" name="Google Shape;658;p33: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3" name="Shape 663"/>
        <p:cNvGrpSpPr/>
        <p:nvPr/>
      </p:nvGrpSpPr>
      <p:grpSpPr>
        <a:xfrm>
          <a:off x="0" y="0"/>
          <a:ext cx="0" cy="0"/>
          <a:chOff x="0" y="0"/>
          <a:chExt cx="0" cy="0"/>
        </a:xfrm>
      </p:grpSpPr>
      <p:sp>
        <p:nvSpPr>
          <p:cNvPr id="664" name="Google Shape;664;p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65" name="Google Shape;665;p34: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1" name="Shape 671"/>
        <p:cNvGrpSpPr/>
        <p:nvPr/>
      </p:nvGrpSpPr>
      <p:grpSpPr>
        <a:xfrm>
          <a:off x="0" y="0"/>
          <a:ext cx="0" cy="0"/>
          <a:chOff x="0" y="0"/>
          <a:chExt cx="0" cy="0"/>
        </a:xfrm>
      </p:grpSpPr>
      <p:sp>
        <p:nvSpPr>
          <p:cNvPr id="672" name="Google Shape;672;p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73" name="Google Shape;673;p35: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6" name="Shape 676"/>
        <p:cNvGrpSpPr/>
        <p:nvPr/>
      </p:nvGrpSpPr>
      <p:grpSpPr>
        <a:xfrm>
          <a:off x="0" y="0"/>
          <a:ext cx="0" cy="0"/>
          <a:chOff x="0" y="0"/>
          <a:chExt cx="0" cy="0"/>
        </a:xfrm>
      </p:grpSpPr>
      <p:sp>
        <p:nvSpPr>
          <p:cNvPr id="677" name="Google Shape;677;p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78" name="Google Shape;678;p3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8" name="Shape 688"/>
        <p:cNvGrpSpPr/>
        <p:nvPr/>
      </p:nvGrpSpPr>
      <p:grpSpPr>
        <a:xfrm>
          <a:off x="0" y="0"/>
          <a:ext cx="0" cy="0"/>
          <a:chOff x="0" y="0"/>
          <a:chExt cx="0" cy="0"/>
        </a:xfrm>
      </p:grpSpPr>
      <p:sp>
        <p:nvSpPr>
          <p:cNvPr id="689" name="Google Shape;689;p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90" name="Google Shape;690;p3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33" name="Google Shape;233;p5: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7" name="Shape 697"/>
        <p:cNvGrpSpPr/>
        <p:nvPr/>
      </p:nvGrpSpPr>
      <p:grpSpPr>
        <a:xfrm>
          <a:off x="0" y="0"/>
          <a:ext cx="0" cy="0"/>
          <a:chOff x="0" y="0"/>
          <a:chExt cx="0" cy="0"/>
        </a:xfrm>
      </p:grpSpPr>
      <p:sp>
        <p:nvSpPr>
          <p:cNvPr id="698" name="Google Shape;698;p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99" name="Google Shape;699;p3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1ff9473dff1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0" name="Google Shape;240;g1ff9473dff1_0_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 Id="rId3" Type="http://schemas.openxmlformats.org/officeDocument/2006/relationships/image" Target="../media/image5.png"/><Relationship Id="rId4" Type="http://schemas.openxmlformats.org/officeDocument/2006/relationships/image" Target="../media/image3.png"/><Relationship Id="rId5"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7.jpg"/><Relationship Id="rId3" Type="http://schemas.openxmlformats.org/officeDocument/2006/relationships/image" Target="../media/image5.png"/><Relationship Id="rId4" Type="http://schemas.openxmlformats.org/officeDocument/2006/relationships/image" Target="../media/image3.png"/><Relationship Id="rId5"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jpg"/><Relationship Id="rId3" Type="http://schemas.openxmlformats.org/officeDocument/2006/relationships/image" Target="../media/image5.png"/><Relationship Id="rId4" Type="http://schemas.openxmlformats.org/officeDocument/2006/relationships/image" Target="../media/image3.png"/><Relationship Id="rId5"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jpg"/><Relationship Id="rId3" Type="http://schemas.openxmlformats.org/officeDocument/2006/relationships/image" Target="../media/image22.png"/><Relationship Id="rId4" Type="http://schemas.openxmlformats.org/officeDocument/2006/relationships/image" Target="../media/image16.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jpg"/><Relationship Id="rId3" Type="http://schemas.openxmlformats.org/officeDocument/2006/relationships/image" Target="../media/image5.png"/><Relationship Id="rId4" Type="http://schemas.openxmlformats.org/officeDocument/2006/relationships/image" Target="../media/image3.png"/><Relationship Id="rId5"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jpg"/><Relationship Id="rId3" Type="http://schemas.openxmlformats.org/officeDocument/2006/relationships/image" Target="../media/image5.png"/><Relationship Id="rId4" Type="http://schemas.openxmlformats.org/officeDocument/2006/relationships/image" Target="../media/image3.png"/><Relationship Id="rId5"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7.jpg"/><Relationship Id="rId3" Type="http://schemas.openxmlformats.org/officeDocument/2006/relationships/image" Target="../media/image5.png"/><Relationship Id="rId4" Type="http://schemas.openxmlformats.org/officeDocument/2006/relationships/image" Target="../media/image3.png"/><Relationship Id="rId5"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jpg"/><Relationship Id="rId3" Type="http://schemas.openxmlformats.org/officeDocument/2006/relationships/image" Target="../media/image5.png"/><Relationship Id="rId4" Type="http://schemas.openxmlformats.org/officeDocument/2006/relationships/image" Target="../media/image3.png"/><Relationship Id="rId5"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2.jp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jpg"/><Relationship Id="rId3" Type="http://schemas.openxmlformats.org/officeDocument/2006/relationships/image" Target="../media/image5.png"/><Relationship Id="rId4" Type="http://schemas.openxmlformats.org/officeDocument/2006/relationships/image" Target="../media/image3.png"/><Relationship Id="rId5" Type="http://schemas.openxmlformats.org/officeDocument/2006/relationships/image" Target="../media/image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jpg"/><Relationship Id="rId3" Type="http://schemas.openxmlformats.org/officeDocument/2006/relationships/image" Target="../media/image5.png"/><Relationship Id="rId4" Type="http://schemas.openxmlformats.org/officeDocument/2006/relationships/image" Target="../media/image3.png"/><Relationship Id="rId5"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7.xml.rels><?xml version="1.0" encoding="UTF-8" standalone="yes"?><Relationships xmlns="http://schemas.openxmlformats.org/package/2006/relationships"><Relationship Id="rId11" Type="http://schemas.openxmlformats.org/officeDocument/2006/relationships/image" Target="../media/image18.png"/><Relationship Id="rId10" Type="http://schemas.openxmlformats.org/officeDocument/2006/relationships/hyperlink" Target="https://www.instagram.com/cmstreambe/" TargetMode="External"/><Relationship Id="rId13" Type="http://schemas.openxmlformats.org/officeDocument/2006/relationships/image" Target="../media/image15.png"/><Relationship Id="rId12" Type="http://schemas.openxmlformats.org/officeDocument/2006/relationships/image" Target="../media/image8.png"/><Relationship Id="rId1" Type="http://schemas.openxmlformats.org/officeDocument/2006/relationships/slideMaster" Target="../slideMasters/slideMaster1.xml"/><Relationship Id="rId2" Type="http://schemas.openxmlformats.org/officeDocument/2006/relationships/hyperlink" Target="https://www.linkedin.com/company/streambe/" TargetMode="External"/><Relationship Id="rId3" Type="http://schemas.openxmlformats.org/officeDocument/2006/relationships/image" Target="../media/image2.png"/><Relationship Id="rId4" Type="http://schemas.openxmlformats.org/officeDocument/2006/relationships/hyperlink" Target="https://www.linkedin.com/company/streambe/" TargetMode="External"/><Relationship Id="rId9" Type="http://schemas.openxmlformats.org/officeDocument/2006/relationships/image" Target="../media/image14.png"/><Relationship Id="rId5" Type="http://schemas.openxmlformats.org/officeDocument/2006/relationships/hyperlink" Target="https://www.facebook.com/Streambe/" TargetMode="External"/><Relationship Id="rId6" Type="http://schemas.openxmlformats.org/officeDocument/2006/relationships/image" Target="../media/image11.png"/><Relationship Id="rId7" Type="http://schemas.openxmlformats.org/officeDocument/2006/relationships/hyperlink" Target="https://www.facebook.com/Streambe/" TargetMode="External"/><Relationship Id="rId8" Type="http://schemas.openxmlformats.org/officeDocument/2006/relationships/hyperlink" Target="https://www.instagram.com/cmstreambe/" TargetMode="External"/></Relationships>
</file>

<file path=ppt/slideLayouts/_rels/slideLayout8.xml.rels><?xml version="1.0" encoding="UTF-8" standalone="yes"?><Relationships xmlns="http://schemas.openxmlformats.org/package/2006/relationships"><Relationship Id="rId11" Type="http://schemas.openxmlformats.org/officeDocument/2006/relationships/image" Target="../media/image18.png"/><Relationship Id="rId10" Type="http://schemas.openxmlformats.org/officeDocument/2006/relationships/hyperlink" Target="https://www.instagram.com/cmstreambe/" TargetMode="External"/><Relationship Id="rId12" Type="http://schemas.openxmlformats.org/officeDocument/2006/relationships/image" Target="../media/image8.png"/><Relationship Id="rId1" Type="http://schemas.openxmlformats.org/officeDocument/2006/relationships/slideMaster" Target="../slideMasters/slideMaster1.xml"/><Relationship Id="rId2" Type="http://schemas.openxmlformats.org/officeDocument/2006/relationships/hyperlink" Target="https://www.linkedin.com/company/streambe/" TargetMode="External"/><Relationship Id="rId3" Type="http://schemas.openxmlformats.org/officeDocument/2006/relationships/image" Target="../media/image2.png"/><Relationship Id="rId4" Type="http://schemas.openxmlformats.org/officeDocument/2006/relationships/hyperlink" Target="https://www.linkedin.com/company/streambe/" TargetMode="External"/><Relationship Id="rId9" Type="http://schemas.openxmlformats.org/officeDocument/2006/relationships/image" Target="../media/image14.png"/><Relationship Id="rId5" Type="http://schemas.openxmlformats.org/officeDocument/2006/relationships/hyperlink" Target="https://www.facebook.com/Streambe/" TargetMode="External"/><Relationship Id="rId6" Type="http://schemas.openxmlformats.org/officeDocument/2006/relationships/image" Target="../media/image11.png"/><Relationship Id="rId7" Type="http://schemas.openxmlformats.org/officeDocument/2006/relationships/hyperlink" Target="https://www.facebook.com/Streambe/" TargetMode="External"/><Relationship Id="rId8" Type="http://schemas.openxmlformats.org/officeDocument/2006/relationships/hyperlink" Target="https://www.instagram.com/cmstreambe/" TargetMode="Externa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7" name="Shape 7"/>
        <p:cNvGrpSpPr/>
        <p:nvPr/>
      </p:nvGrpSpPr>
      <p:grpSpPr>
        <a:xfrm>
          <a:off x="0" y="0"/>
          <a:ext cx="0" cy="0"/>
          <a:chOff x="0" y="0"/>
          <a:chExt cx="0" cy="0"/>
        </a:xfrm>
      </p:grpSpPr>
      <p:pic>
        <p:nvPicPr>
          <p:cNvPr id="8" name="Google Shape;8;p40"/>
          <p:cNvPicPr preferRelativeResize="0"/>
          <p:nvPr/>
        </p:nvPicPr>
        <p:blipFill rotWithShape="1">
          <a:blip r:embed="rId2">
            <a:alphaModFix/>
          </a:blip>
          <a:srcRect b="0" l="0" r="0" t="0"/>
          <a:stretch/>
        </p:blipFill>
        <p:spPr>
          <a:xfrm>
            <a:off x="3968" y="0"/>
            <a:ext cx="9136063" cy="5143500"/>
          </a:xfrm>
          <a:prstGeom prst="rect">
            <a:avLst/>
          </a:prstGeom>
          <a:noFill/>
          <a:ln>
            <a:noFill/>
          </a:ln>
        </p:spPr>
      </p:pic>
      <p:sp>
        <p:nvSpPr>
          <p:cNvPr id="9" name="Google Shape;9;p40"/>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sp>
        <p:nvSpPr>
          <p:cNvPr id="10" name="Google Shape;10;p40"/>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marR="0" rtl="0" algn="ctr">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sp>
        <p:nvSpPr>
          <p:cNvPr id="11" name="Google Shape;11;p40"/>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grpSp>
        <p:nvGrpSpPr>
          <p:cNvPr id="12" name="Google Shape;12;p40"/>
          <p:cNvGrpSpPr/>
          <p:nvPr/>
        </p:nvGrpSpPr>
        <p:grpSpPr>
          <a:xfrm>
            <a:off x="3599770" y="4739645"/>
            <a:ext cx="1965000" cy="329110"/>
            <a:chOff x="3076828" y="6119929"/>
            <a:chExt cx="2983149" cy="499636"/>
          </a:xfrm>
        </p:grpSpPr>
        <p:pic>
          <p:nvPicPr>
            <p:cNvPr id="13" name="Google Shape;13;p40"/>
            <p:cNvPicPr preferRelativeResize="0"/>
            <p:nvPr/>
          </p:nvPicPr>
          <p:blipFill rotWithShape="1">
            <a:blip r:embed="rId3">
              <a:alphaModFix/>
            </a:blip>
            <a:srcRect b="0" l="0" r="0" t="0"/>
            <a:stretch/>
          </p:blipFill>
          <p:spPr>
            <a:xfrm>
              <a:off x="4689756" y="6119929"/>
              <a:ext cx="1370221" cy="499636"/>
            </a:xfrm>
            <a:prstGeom prst="rect">
              <a:avLst/>
            </a:prstGeom>
            <a:noFill/>
            <a:ln>
              <a:noFill/>
            </a:ln>
          </p:spPr>
        </p:pic>
        <p:pic>
          <p:nvPicPr>
            <p:cNvPr id="14" name="Google Shape;14;p40"/>
            <p:cNvPicPr preferRelativeResize="0"/>
            <p:nvPr/>
          </p:nvPicPr>
          <p:blipFill rotWithShape="1">
            <a:blip r:embed="rId4">
              <a:alphaModFix/>
            </a:blip>
            <a:srcRect b="0" l="0" r="0" t="0"/>
            <a:stretch/>
          </p:blipFill>
          <p:spPr>
            <a:xfrm>
              <a:off x="3076828" y="6277761"/>
              <a:ext cx="1108373" cy="183972"/>
            </a:xfrm>
            <a:prstGeom prst="rect">
              <a:avLst/>
            </a:prstGeom>
            <a:noFill/>
            <a:ln>
              <a:noFill/>
            </a:ln>
          </p:spPr>
        </p:pic>
      </p:grpSp>
      <p:pic>
        <p:nvPicPr>
          <p:cNvPr id="15" name="Google Shape;15;p40"/>
          <p:cNvPicPr preferRelativeResize="0"/>
          <p:nvPr/>
        </p:nvPicPr>
        <p:blipFill rotWithShape="1">
          <a:blip r:embed="rId5">
            <a:alphaModFix/>
          </a:blip>
          <a:srcRect b="0" l="0" r="0" t="0"/>
          <a:stretch/>
        </p:blipFill>
        <p:spPr>
          <a:xfrm>
            <a:off x="7982095" y="0"/>
            <a:ext cx="1161905" cy="1114285"/>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type="title">
  <p:cSld name="TITLE">
    <p:spTree>
      <p:nvGrpSpPr>
        <p:cNvPr id="78" name="Shape 78"/>
        <p:cNvGrpSpPr/>
        <p:nvPr/>
      </p:nvGrpSpPr>
      <p:grpSpPr>
        <a:xfrm>
          <a:off x="0" y="0"/>
          <a:ext cx="0" cy="0"/>
          <a:chOff x="0" y="0"/>
          <a:chExt cx="0" cy="0"/>
        </a:xfrm>
      </p:grpSpPr>
      <p:pic>
        <p:nvPicPr>
          <p:cNvPr id="79" name="Google Shape;79;p42"/>
          <p:cNvPicPr preferRelativeResize="0"/>
          <p:nvPr/>
        </p:nvPicPr>
        <p:blipFill rotWithShape="1">
          <a:blip r:embed="rId2">
            <a:alphaModFix/>
          </a:blip>
          <a:srcRect b="0" l="0" r="0" t="0"/>
          <a:stretch/>
        </p:blipFill>
        <p:spPr>
          <a:xfrm>
            <a:off x="-2210" y="-26583"/>
            <a:ext cx="9183282" cy="5170083"/>
          </a:xfrm>
          <a:prstGeom prst="rect">
            <a:avLst/>
          </a:prstGeom>
          <a:noFill/>
          <a:ln>
            <a:noFill/>
          </a:ln>
        </p:spPr>
      </p:pic>
      <p:sp>
        <p:nvSpPr>
          <p:cNvPr id="80" name="Google Shape;80;p42"/>
          <p:cNvSpPr txBox="1"/>
          <p:nvPr>
            <p:ph type="ctrTitle"/>
          </p:nvPr>
        </p:nvSpPr>
        <p:spPr>
          <a:xfrm>
            <a:off x="1143000" y="841772"/>
            <a:ext cx="6858000" cy="1790700"/>
          </a:xfrm>
          <a:prstGeom prst="rect">
            <a:avLst/>
          </a:prstGeom>
          <a:noFill/>
          <a:ln>
            <a:noFill/>
          </a:ln>
        </p:spPr>
        <p:txBody>
          <a:bodyPr anchorCtr="0" anchor="b" bIns="34275" lIns="68575" spcFirstLastPara="1" rIns="68575" wrap="square" tIns="34275">
            <a:normAutofit/>
          </a:bodyPr>
          <a:lstStyle>
            <a:lvl1pPr lvl="0" algn="ctr">
              <a:lnSpc>
                <a:spcPct val="90000"/>
              </a:lnSpc>
              <a:spcBef>
                <a:spcPts val="0"/>
              </a:spcBef>
              <a:spcAft>
                <a:spcPts val="0"/>
              </a:spcAft>
              <a:buClr>
                <a:srgbClr val="4089D7"/>
              </a:buClr>
              <a:buSzPts val="4100"/>
              <a:buFont typeface="Nunito"/>
              <a:buNone/>
              <a:defRPr b="1" sz="4100">
                <a:solidFill>
                  <a:srgbClr val="4089D7"/>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1" name="Google Shape;81;p42"/>
          <p:cNvSpPr txBox="1"/>
          <p:nvPr>
            <p:ph idx="1" type="subTitle"/>
          </p:nvPr>
        </p:nvSpPr>
        <p:spPr>
          <a:xfrm>
            <a:off x="1143000" y="2701529"/>
            <a:ext cx="6858000" cy="1241700"/>
          </a:xfrm>
          <a:prstGeom prst="rect">
            <a:avLst/>
          </a:prstGeom>
          <a:noFill/>
          <a:ln>
            <a:noFill/>
          </a:ln>
        </p:spPr>
        <p:txBody>
          <a:bodyPr anchorCtr="0" anchor="t" bIns="34275" lIns="68575" spcFirstLastPara="1" rIns="68575" wrap="square" tIns="34275">
            <a:normAutofit/>
          </a:bodyPr>
          <a:lstStyle>
            <a:lvl1pPr lvl="0" algn="ctr">
              <a:lnSpc>
                <a:spcPct val="90000"/>
              </a:lnSpc>
              <a:spcBef>
                <a:spcPts val="800"/>
              </a:spcBef>
              <a:spcAft>
                <a:spcPts val="0"/>
              </a:spcAft>
              <a:buClr>
                <a:schemeClr val="dk1"/>
              </a:buClr>
              <a:buSzPts val="1800"/>
              <a:buNone/>
              <a:defRPr sz="1800"/>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sp>
        <p:nvSpPr>
          <p:cNvPr id="82" name="Google Shape;82;p42"/>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3" name="Google Shape;83;p42"/>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4" name="Google Shape;84;p42"/>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grpSp>
        <p:nvGrpSpPr>
          <p:cNvPr id="85" name="Google Shape;85;p42"/>
          <p:cNvGrpSpPr/>
          <p:nvPr/>
        </p:nvGrpSpPr>
        <p:grpSpPr>
          <a:xfrm>
            <a:off x="3599770" y="4739645"/>
            <a:ext cx="1965000" cy="329110"/>
            <a:chOff x="3076828" y="6119929"/>
            <a:chExt cx="2983149" cy="499636"/>
          </a:xfrm>
        </p:grpSpPr>
        <p:pic>
          <p:nvPicPr>
            <p:cNvPr id="86" name="Google Shape;86;p42"/>
            <p:cNvPicPr preferRelativeResize="0"/>
            <p:nvPr/>
          </p:nvPicPr>
          <p:blipFill rotWithShape="1">
            <a:blip r:embed="rId3">
              <a:alphaModFix/>
            </a:blip>
            <a:srcRect b="0" l="0" r="0" t="0"/>
            <a:stretch/>
          </p:blipFill>
          <p:spPr>
            <a:xfrm>
              <a:off x="4689756" y="6119929"/>
              <a:ext cx="1370221" cy="499636"/>
            </a:xfrm>
            <a:prstGeom prst="rect">
              <a:avLst/>
            </a:prstGeom>
            <a:noFill/>
            <a:ln>
              <a:noFill/>
            </a:ln>
          </p:spPr>
        </p:pic>
        <p:pic>
          <p:nvPicPr>
            <p:cNvPr id="87" name="Google Shape;87;p42"/>
            <p:cNvPicPr preferRelativeResize="0"/>
            <p:nvPr/>
          </p:nvPicPr>
          <p:blipFill rotWithShape="1">
            <a:blip r:embed="rId4">
              <a:alphaModFix/>
            </a:blip>
            <a:srcRect b="0" l="0" r="0" t="0"/>
            <a:stretch/>
          </p:blipFill>
          <p:spPr>
            <a:xfrm>
              <a:off x="3076828" y="6277761"/>
              <a:ext cx="1108373" cy="183972"/>
            </a:xfrm>
            <a:prstGeom prst="rect">
              <a:avLst/>
            </a:prstGeom>
            <a:noFill/>
            <a:ln>
              <a:noFill/>
            </a:ln>
          </p:spPr>
        </p:pic>
      </p:grpSp>
      <p:pic>
        <p:nvPicPr>
          <p:cNvPr id="88" name="Google Shape;88;p42"/>
          <p:cNvPicPr preferRelativeResize="0"/>
          <p:nvPr/>
        </p:nvPicPr>
        <p:blipFill rotWithShape="1">
          <a:blip r:embed="rId5">
            <a:alphaModFix/>
          </a:blip>
          <a:srcRect b="0" l="0" r="0" t="0"/>
          <a:stretch/>
        </p:blipFill>
        <p:spPr>
          <a:xfrm>
            <a:off x="7982095" y="0"/>
            <a:ext cx="1161905" cy="1114285"/>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p:cSld name="Contenido con título">
    <p:spTree>
      <p:nvGrpSpPr>
        <p:cNvPr id="89" name="Shape 89"/>
        <p:cNvGrpSpPr/>
        <p:nvPr/>
      </p:nvGrpSpPr>
      <p:grpSpPr>
        <a:xfrm>
          <a:off x="0" y="0"/>
          <a:ext cx="0" cy="0"/>
          <a:chOff x="0" y="0"/>
          <a:chExt cx="0" cy="0"/>
        </a:xfrm>
      </p:grpSpPr>
      <p:pic>
        <p:nvPicPr>
          <p:cNvPr id="90" name="Google Shape;90;p43"/>
          <p:cNvPicPr preferRelativeResize="0"/>
          <p:nvPr/>
        </p:nvPicPr>
        <p:blipFill rotWithShape="1">
          <a:blip r:embed="rId2">
            <a:alphaModFix/>
          </a:blip>
          <a:srcRect b="0" l="0" r="0" t="0"/>
          <a:stretch/>
        </p:blipFill>
        <p:spPr>
          <a:xfrm>
            <a:off x="3968" y="0"/>
            <a:ext cx="9136063" cy="5143500"/>
          </a:xfrm>
          <a:prstGeom prst="rect">
            <a:avLst/>
          </a:prstGeom>
          <a:noFill/>
          <a:ln>
            <a:noFill/>
          </a:ln>
        </p:spPr>
      </p:pic>
      <p:sp>
        <p:nvSpPr>
          <p:cNvPr id="91" name="Google Shape;91;p43"/>
          <p:cNvSpPr txBox="1"/>
          <p:nvPr>
            <p:ph type="title"/>
          </p:nvPr>
        </p:nvSpPr>
        <p:spPr>
          <a:xfrm>
            <a:off x="629841" y="342900"/>
            <a:ext cx="2949000" cy="120030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rgbClr val="4089D7"/>
              </a:buClr>
              <a:buSzPts val="2100"/>
              <a:buFont typeface="Nunito"/>
              <a:buNone/>
              <a:defRPr sz="21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92" name="Google Shape;92;p43"/>
          <p:cNvSpPr txBox="1"/>
          <p:nvPr>
            <p:ph idx="1" type="body"/>
          </p:nvPr>
        </p:nvSpPr>
        <p:spPr>
          <a:xfrm>
            <a:off x="3887391" y="740569"/>
            <a:ext cx="4629300" cy="3655200"/>
          </a:xfrm>
          <a:prstGeom prst="rect">
            <a:avLst/>
          </a:prstGeom>
          <a:noFill/>
          <a:ln>
            <a:noFill/>
          </a:ln>
        </p:spPr>
        <p:txBody>
          <a:bodyPr anchorCtr="0" anchor="t" bIns="34275" lIns="68575" spcFirstLastPara="1" rIns="68575" wrap="square" tIns="34275">
            <a:normAutofit/>
          </a:bodyPr>
          <a:lstStyle>
            <a:lvl1pPr indent="-342900" lvl="0" marL="457200" algn="l">
              <a:lnSpc>
                <a:spcPct val="90000"/>
              </a:lnSpc>
              <a:spcBef>
                <a:spcPts val="800"/>
              </a:spcBef>
              <a:spcAft>
                <a:spcPts val="0"/>
              </a:spcAft>
              <a:buClr>
                <a:schemeClr val="dk1"/>
              </a:buClr>
              <a:buSzPts val="1800"/>
              <a:buChar char="•"/>
              <a:defRPr sz="1800"/>
            </a:lvl1pPr>
            <a:lvl2pPr indent="-361950" lvl="1" marL="914400" algn="l">
              <a:lnSpc>
                <a:spcPct val="90000"/>
              </a:lnSpc>
              <a:spcBef>
                <a:spcPts val="400"/>
              </a:spcBef>
              <a:spcAft>
                <a:spcPts val="0"/>
              </a:spcAft>
              <a:buClr>
                <a:schemeClr val="dk1"/>
              </a:buClr>
              <a:buSzPts val="2100"/>
              <a:buChar char="•"/>
              <a:defRPr sz="2100"/>
            </a:lvl2pPr>
            <a:lvl3pPr indent="-342900" lvl="2" marL="1371600" algn="l">
              <a:lnSpc>
                <a:spcPct val="90000"/>
              </a:lnSpc>
              <a:spcBef>
                <a:spcPts val="400"/>
              </a:spcBef>
              <a:spcAft>
                <a:spcPts val="0"/>
              </a:spcAft>
              <a:buClr>
                <a:schemeClr val="dk1"/>
              </a:buClr>
              <a:buSzPts val="1800"/>
              <a:buChar char="•"/>
              <a:defRPr sz="1800"/>
            </a:lvl3pPr>
            <a:lvl4pPr indent="-323850" lvl="3" marL="1828800" algn="l">
              <a:lnSpc>
                <a:spcPct val="90000"/>
              </a:lnSpc>
              <a:spcBef>
                <a:spcPts val="400"/>
              </a:spcBef>
              <a:spcAft>
                <a:spcPts val="0"/>
              </a:spcAft>
              <a:buClr>
                <a:schemeClr val="dk1"/>
              </a:buClr>
              <a:buSzPts val="1500"/>
              <a:buChar char="•"/>
              <a:defRPr sz="1500"/>
            </a:lvl4pPr>
            <a:lvl5pPr indent="-323850" lvl="4" marL="2286000" algn="l">
              <a:lnSpc>
                <a:spcPct val="90000"/>
              </a:lnSpc>
              <a:spcBef>
                <a:spcPts val="400"/>
              </a:spcBef>
              <a:spcAft>
                <a:spcPts val="0"/>
              </a:spcAft>
              <a:buClr>
                <a:schemeClr val="dk1"/>
              </a:buClr>
              <a:buSzPts val="1500"/>
              <a:buChar char="•"/>
              <a:defRPr sz="1500"/>
            </a:lvl5pPr>
            <a:lvl6pPr indent="-323850" lvl="5" marL="2743200" algn="l">
              <a:lnSpc>
                <a:spcPct val="90000"/>
              </a:lnSpc>
              <a:spcBef>
                <a:spcPts val="400"/>
              </a:spcBef>
              <a:spcAft>
                <a:spcPts val="0"/>
              </a:spcAft>
              <a:buClr>
                <a:schemeClr val="dk1"/>
              </a:buClr>
              <a:buSzPts val="1500"/>
              <a:buChar char="•"/>
              <a:defRPr sz="1500"/>
            </a:lvl6pPr>
            <a:lvl7pPr indent="-323850" lvl="6" marL="3200400" algn="l">
              <a:lnSpc>
                <a:spcPct val="90000"/>
              </a:lnSpc>
              <a:spcBef>
                <a:spcPts val="400"/>
              </a:spcBef>
              <a:spcAft>
                <a:spcPts val="0"/>
              </a:spcAft>
              <a:buClr>
                <a:schemeClr val="dk1"/>
              </a:buClr>
              <a:buSzPts val="1500"/>
              <a:buChar char="•"/>
              <a:defRPr sz="1500"/>
            </a:lvl7pPr>
            <a:lvl8pPr indent="-323850" lvl="7" marL="3657600" algn="l">
              <a:lnSpc>
                <a:spcPct val="90000"/>
              </a:lnSpc>
              <a:spcBef>
                <a:spcPts val="400"/>
              </a:spcBef>
              <a:spcAft>
                <a:spcPts val="0"/>
              </a:spcAft>
              <a:buClr>
                <a:schemeClr val="dk1"/>
              </a:buClr>
              <a:buSzPts val="1500"/>
              <a:buChar char="•"/>
              <a:defRPr sz="1500"/>
            </a:lvl8pPr>
            <a:lvl9pPr indent="-323850" lvl="8" marL="4114800" algn="l">
              <a:lnSpc>
                <a:spcPct val="90000"/>
              </a:lnSpc>
              <a:spcBef>
                <a:spcPts val="400"/>
              </a:spcBef>
              <a:spcAft>
                <a:spcPts val="0"/>
              </a:spcAft>
              <a:buClr>
                <a:schemeClr val="dk1"/>
              </a:buClr>
              <a:buSzPts val="1500"/>
              <a:buChar char="•"/>
              <a:defRPr sz="1500"/>
            </a:lvl9pPr>
          </a:lstStyle>
          <a:p/>
        </p:txBody>
      </p:sp>
      <p:sp>
        <p:nvSpPr>
          <p:cNvPr id="93" name="Google Shape;93;p43"/>
          <p:cNvSpPr txBox="1"/>
          <p:nvPr>
            <p:ph idx="2" type="body"/>
          </p:nvPr>
        </p:nvSpPr>
        <p:spPr>
          <a:xfrm>
            <a:off x="629841" y="1543050"/>
            <a:ext cx="2949000" cy="285870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200"/>
              <a:buNone/>
              <a:defRPr sz="1200"/>
            </a:lvl1pPr>
            <a:lvl2pPr indent="-228600" lvl="1" marL="914400" algn="l">
              <a:lnSpc>
                <a:spcPct val="90000"/>
              </a:lnSpc>
              <a:spcBef>
                <a:spcPts val="400"/>
              </a:spcBef>
              <a:spcAft>
                <a:spcPts val="0"/>
              </a:spcAft>
              <a:buClr>
                <a:schemeClr val="dk1"/>
              </a:buClr>
              <a:buSzPts val="1100"/>
              <a:buNone/>
              <a:defRPr sz="1100"/>
            </a:lvl2pPr>
            <a:lvl3pPr indent="-228600" lvl="2" marL="1371600" algn="l">
              <a:lnSpc>
                <a:spcPct val="90000"/>
              </a:lnSpc>
              <a:spcBef>
                <a:spcPts val="400"/>
              </a:spcBef>
              <a:spcAft>
                <a:spcPts val="0"/>
              </a:spcAft>
              <a:buClr>
                <a:schemeClr val="dk1"/>
              </a:buClr>
              <a:buSzPts val="900"/>
              <a:buNone/>
              <a:defRPr sz="900"/>
            </a:lvl3pPr>
            <a:lvl4pPr indent="-228600" lvl="3" marL="1828800" algn="l">
              <a:lnSpc>
                <a:spcPct val="90000"/>
              </a:lnSpc>
              <a:spcBef>
                <a:spcPts val="400"/>
              </a:spcBef>
              <a:spcAft>
                <a:spcPts val="0"/>
              </a:spcAft>
              <a:buClr>
                <a:schemeClr val="dk1"/>
              </a:buClr>
              <a:buSzPts val="800"/>
              <a:buNone/>
              <a:defRPr sz="800"/>
            </a:lvl4pPr>
            <a:lvl5pPr indent="-228600" lvl="4" marL="2286000" algn="l">
              <a:lnSpc>
                <a:spcPct val="9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94" name="Google Shape;94;p43"/>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95" name="Google Shape;95;p43"/>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96" name="Google Shape;96;p43"/>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grpSp>
        <p:nvGrpSpPr>
          <p:cNvPr id="97" name="Google Shape;97;p43"/>
          <p:cNvGrpSpPr/>
          <p:nvPr/>
        </p:nvGrpSpPr>
        <p:grpSpPr>
          <a:xfrm>
            <a:off x="3599770" y="4739645"/>
            <a:ext cx="1965000" cy="329110"/>
            <a:chOff x="3076828" y="6119929"/>
            <a:chExt cx="2983149" cy="499636"/>
          </a:xfrm>
        </p:grpSpPr>
        <p:pic>
          <p:nvPicPr>
            <p:cNvPr id="98" name="Google Shape;98;p43"/>
            <p:cNvPicPr preferRelativeResize="0"/>
            <p:nvPr/>
          </p:nvPicPr>
          <p:blipFill rotWithShape="1">
            <a:blip r:embed="rId3">
              <a:alphaModFix/>
            </a:blip>
            <a:srcRect b="0" l="0" r="0" t="0"/>
            <a:stretch/>
          </p:blipFill>
          <p:spPr>
            <a:xfrm>
              <a:off x="4689756" y="6119929"/>
              <a:ext cx="1370221" cy="499636"/>
            </a:xfrm>
            <a:prstGeom prst="rect">
              <a:avLst/>
            </a:prstGeom>
            <a:noFill/>
            <a:ln>
              <a:noFill/>
            </a:ln>
          </p:spPr>
        </p:pic>
        <p:pic>
          <p:nvPicPr>
            <p:cNvPr id="99" name="Google Shape;99;p43"/>
            <p:cNvPicPr preferRelativeResize="0"/>
            <p:nvPr/>
          </p:nvPicPr>
          <p:blipFill rotWithShape="1">
            <a:blip r:embed="rId4">
              <a:alphaModFix/>
            </a:blip>
            <a:srcRect b="0" l="0" r="0" t="0"/>
            <a:stretch/>
          </p:blipFill>
          <p:spPr>
            <a:xfrm>
              <a:off x="3076828" y="6277761"/>
              <a:ext cx="1108373" cy="183972"/>
            </a:xfrm>
            <a:prstGeom prst="rect">
              <a:avLst/>
            </a:prstGeom>
            <a:noFill/>
            <a:ln>
              <a:noFill/>
            </a:ln>
          </p:spPr>
        </p:pic>
      </p:grpSp>
      <p:pic>
        <p:nvPicPr>
          <p:cNvPr id="100" name="Google Shape;100;p43"/>
          <p:cNvPicPr preferRelativeResize="0"/>
          <p:nvPr/>
        </p:nvPicPr>
        <p:blipFill rotWithShape="1">
          <a:blip r:embed="rId5">
            <a:alphaModFix/>
          </a:blip>
          <a:srcRect b="0" l="0" r="0" t="0"/>
          <a:stretch/>
        </p:blipFill>
        <p:spPr>
          <a:xfrm>
            <a:off x="7982095" y="0"/>
            <a:ext cx="1161905" cy="1114285"/>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En blanco">
  <p:cSld name="1_En blanco">
    <p:bg>
      <p:bgPr>
        <a:solidFill>
          <a:schemeClr val="lt2"/>
        </a:solidFill>
      </p:bgPr>
    </p:bg>
    <p:spTree>
      <p:nvGrpSpPr>
        <p:cNvPr id="101" name="Shape 101"/>
        <p:cNvGrpSpPr/>
        <p:nvPr/>
      </p:nvGrpSpPr>
      <p:grpSpPr>
        <a:xfrm>
          <a:off x="0" y="0"/>
          <a:ext cx="0" cy="0"/>
          <a:chOff x="0" y="0"/>
          <a:chExt cx="0" cy="0"/>
        </a:xfrm>
      </p:grpSpPr>
      <p:pic>
        <p:nvPicPr>
          <p:cNvPr id="102" name="Google Shape;102;p44"/>
          <p:cNvPicPr preferRelativeResize="0"/>
          <p:nvPr/>
        </p:nvPicPr>
        <p:blipFill rotWithShape="1">
          <a:blip r:embed="rId2">
            <a:alphaModFix/>
          </a:blip>
          <a:srcRect b="0" l="0" r="0" t="0"/>
          <a:stretch/>
        </p:blipFill>
        <p:spPr>
          <a:xfrm>
            <a:off x="1759" y="-34783"/>
            <a:ext cx="9197848" cy="5178285"/>
          </a:xfrm>
          <a:prstGeom prst="rect">
            <a:avLst/>
          </a:prstGeom>
          <a:noFill/>
          <a:ln>
            <a:noFill/>
          </a:ln>
        </p:spPr>
      </p:pic>
      <p:sp>
        <p:nvSpPr>
          <p:cNvPr id="103" name="Google Shape;103;p44"/>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04" name="Google Shape;104;p44"/>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05" name="Google Shape;105;p44"/>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pic>
        <p:nvPicPr>
          <p:cNvPr id="106" name="Google Shape;106;p44"/>
          <p:cNvPicPr preferRelativeResize="0"/>
          <p:nvPr/>
        </p:nvPicPr>
        <p:blipFill rotWithShape="1">
          <a:blip r:embed="rId3">
            <a:alphaModFix/>
          </a:blip>
          <a:srcRect b="0" l="0" r="0" t="0"/>
          <a:stretch/>
        </p:blipFill>
        <p:spPr>
          <a:xfrm>
            <a:off x="3611761" y="2221610"/>
            <a:ext cx="1920483" cy="700281"/>
          </a:xfrm>
          <a:prstGeom prst="rect">
            <a:avLst/>
          </a:prstGeom>
          <a:noFill/>
          <a:ln>
            <a:noFill/>
          </a:ln>
        </p:spPr>
      </p:pic>
      <p:pic>
        <p:nvPicPr>
          <p:cNvPr id="107" name="Google Shape;107;p44"/>
          <p:cNvPicPr preferRelativeResize="0"/>
          <p:nvPr/>
        </p:nvPicPr>
        <p:blipFill rotWithShape="1">
          <a:blip r:embed="rId4">
            <a:alphaModFix/>
          </a:blip>
          <a:srcRect b="0" l="0" r="0" t="0"/>
          <a:stretch/>
        </p:blipFill>
        <p:spPr>
          <a:xfrm>
            <a:off x="3990945" y="4801560"/>
            <a:ext cx="1162111" cy="192891"/>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108" name="Shape 108"/>
        <p:cNvGrpSpPr/>
        <p:nvPr/>
      </p:nvGrpSpPr>
      <p:grpSpPr>
        <a:xfrm>
          <a:off x="0" y="0"/>
          <a:ext cx="0" cy="0"/>
          <a:chOff x="0" y="0"/>
          <a:chExt cx="0" cy="0"/>
        </a:xfrm>
      </p:grpSpPr>
      <p:pic>
        <p:nvPicPr>
          <p:cNvPr id="109" name="Google Shape;109;p53"/>
          <p:cNvPicPr preferRelativeResize="0"/>
          <p:nvPr/>
        </p:nvPicPr>
        <p:blipFill rotWithShape="1">
          <a:blip r:embed="rId2">
            <a:alphaModFix/>
          </a:blip>
          <a:srcRect b="0" l="0" r="0" t="0"/>
          <a:stretch/>
        </p:blipFill>
        <p:spPr>
          <a:xfrm>
            <a:off x="3968" y="0"/>
            <a:ext cx="9136063" cy="5143500"/>
          </a:xfrm>
          <a:prstGeom prst="rect">
            <a:avLst/>
          </a:prstGeom>
          <a:noFill/>
          <a:ln>
            <a:noFill/>
          </a:ln>
        </p:spPr>
      </p:pic>
      <p:sp>
        <p:nvSpPr>
          <p:cNvPr id="110" name="Google Shape;110;p53"/>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11" name="Google Shape;111;p53"/>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12" name="Google Shape;112;p53"/>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grpSp>
        <p:nvGrpSpPr>
          <p:cNvPr id="113" name="Google Shape;113;p53"/>
          <p:cNvGrpSpPr/>
          <p:nvPr/>
        </p:nvGrpSpPr>
        <p:grpSpPr>
          <a:xfrm>
            <a:off x="3599770" y="4739645"/>
            <a:ext cx="1965000" cy="329110"/>
            <a:chOff x="3076828" y="6119929"/>
            <a:chExt cx="2983149" cy="499636"/>
          </a:xfrm>
        </p:grpSpPr>
        <p:pic>
          <p:nvPicPr>
            <p:cNvPr id="114" name="Google Shape;114;p53"/>
            <p:cNvPicPr preferRelativeResize="0"/>
            <p:nvPr/>
          </p:nvPicPr>
          <p:blipFill rotWithShape="1">
            <a:blip r:embed="rId3">
              <a:alphaModFix/>
            </a:blip>
            <a:srcRect b="0" l="0" r="0" t="0"/>
            <a:stretch/>
          </p:blipFill>
          <p:spPr>
            <a:xfrm>
              <a:off x="4689756" y="6119929"/>
              <a:ext cx="1370221" cy="499636"/>
            </a:xfrm>
            <a:prstGeom prst="rect">
              <a:avLst/>
            </a:prstGeom>
            <a:noFill/>
            <a:ln>
              <a:noFill/>
            </a:ln>
          </p:spPr>
        </p:pic>
        <p:pic>
          <p:nvPicPr>
            <p:cNvPr id="115" name="Google Shape;115;p53"/>
            <p:cNvPicPr preferRelativeResize="0"/>
            <p:nvPr/>
          </p:nvPicPr>
          <p:blipFill rotWithShape="1">
            <a:blip r:embed="rId4">
              <a:alphaModFix/>
            </a:blip>
            <a:srcRect b="0" l="0" r="0" t="0"/>
            <a:stretch/>
          </p:blipFill>
          <p:spPr>
            <a:xfrm>
              <a:off x="3076828" y="6277761"/>
              <a:ext cx="1108373" cy="183972"/>
            </a:xfrm>
            <a:prstGeom prst="rect">
              <a:avLst/>
            </a:prstGeom>
            <a:noFill/>
            <a:ln>
              <a:noFill/>
            </a:ln>
          </p:spPr>
        </p:pic>
      </p:grpSp>
      <p:pic>
        <p:nvPicPr>
          <p:cNvPr id="116" name="Google Shape;116;p53"/>
          <p:cNvPicPr preferRelativeResize="0"/>
          <p:nvPr/>
        </p:nvPicPr>
        <p:blipFill rotWithShape="1">
          <a:blip r:embed="rId5">
            <a:alphaModFix/>
          </a:blip>
          <a:srcRect b="0" l="0" r="0" t="0"/>
          <a:stretch/>
        </p:blipFill>
        <p:spPr>
          <a:xfrm>
            <a:off x="7982095" y="0"/>
            <a:ext cx="1161905" cy="1114285"/>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p:cSld name="Título y objetos">
    <p:spTree>
      <p:nvGrpSpPr>
        <p:cNvPr id="117" name="Shape 117"/>
        <p:cNvGrpSpPr/>
        <p:nvPr/>
      </p:nvGrpSpPr>
      <p:grpSpPr>
        <a:xfrm>
          <a:off x="0" y="0"/>
          <a:ext cx="0" cy="0"/>
          <a:chOff x="0" y="0"/>
          <a:chExt cx="0" cy="0"/>
        </a:xfrm>
      </p:grpSpPr>
      <p:pic>
        <p:nvPicPr>
          <p:cNvPr id="118" name="Google Shape;118;p54"/>
          <p:cNvPicPr preferRelativeResize="0"/>
          <p:nvPr/>
        </p:nvPicPr>
        <p:blipFill rotWithShape="1">
          <a:blip r:embed="rId2">
            <a:alphaModFix/>
          </a:blip>
          <a:srcRect b="0" l="0" r="0" t="0"/>
          <a:stretch/>
        </p:blipFill>
        <p:spPr>
          <a:xfrm>
            <a:off x="-1" y="0"/>
            <a:ext cx="9144002" cy="5143500"/>
          </a:xfrm>
          <a:prstGeom prst="rect">
            <a:avLst/>
          </a:prstGeom>
          <a:noFill/>
          <a:ln>
            <a:noFill/>
          </a:ln>
        </p:spPr>
      </p:pic>
      <p:sp>
        <p:nvSpPr>
          <p:cNvPr id="119" name="Google Shape;119;p54"/>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rmAutofit/>
          </a:bodyPr>
          <a:lstStyle>
            <a:lvl1pPr indent="-342900" lvl="0" marL="457200" marR="0" algn="l">
              <a:lnSpc>
                <a:spcPct val="90000"/>
              </a:lnSpc>
              <a:spcBef>
                <a:spcPts val="800"/>
              </a:spcBef>
              <a:spcAft>
                <a:spcPts val="0"/>
              </a:spcAft>
              <a:buClr>
                <a:schemeClr val="dk1"/>
              </a:buClr>
              <a:buSzPts val="1800"/>
              <a:buFont typeface="Arial"/>
              <a:buChar char="•"/>
              <a:defRPr sz="1800">
                <a:latin typeface="Nunito"/>
                <a:ea typeface="Nunito"/>
                <a:cs typeface="Nunito"/>
                <a:sym typeface="Nunito"/>
              </a:defRPr>
            </a:lvl1pPr>
            <a:lvl2pPr indent="-342900" lvl="1" marL="914400" algn="l">
              <a:lnSpc>
                <a:spcPct val="90000"/>
              </a:lnSpc>
              <a:spcBef>
                <a:spcPts val="400"/>
              </a:spcBef>
              <a:spcAft>
                <a:spcPts val="0"/>
              </a:spcAft>
              <a:buClr>
                <a:schemeClr val="dk1"/>
              </a:buClr>
              <a:buSzPts val="1800"/>
              <a:buChar char="•"/>
              <a:defRPr/>
            </a:lvl2pPr>
            <a:lvl3pPr indent="-323850" lvl="2" marL="1371600" algn="l">
              <a:lnSpc>
                <a:spcPct val="90000"/>
              </a:lnSpc>
              <a:spcBef>
                <a:spcPts val="400"/>
              </a:spcBef>
              <a:spcAft>
                <a:spcPts val="0"/>
              </a:spcAft>
              <a:buClr>
                <a:schemeClr val="dk1"/>
              </a:buClr>
              <a:buSzPts val="15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20" name="Google Shape;120;p54"/>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21" name="Google Shape;121;p54"/>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22" name="Google Shape;122;p54"/>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grpSp>
        <p:nvGrpSpPr>
          <p:cNvPr id="123" name="Google Shape;123;p54"/>
          <p:cNvGrpSpPr/>
          <p:nvPr/>
        </p:nvGrpSpPr>
        <p:grpSpPr>
          <a:xfrm>
            <a:off x="3599770" y="4739645"/>
            <a:ext cx="1965000" cy="329110"/>
            <a:chOff x="3076828" y="6119929"/>
            <a:chExt cx="2983149" cy="499636"/>
          </a:xfrm>
        </p:grpSpPr>
        <p:pic>
          <p:nvPicPr>
            <p:cNvPr id="124" name="Google Shape;124;p54"/>
            <p:cNvPicPr preferRelativeResize="0"/>
            <p:nvPr/>
          </p:nvPicPr>
          <p:blipFill rotWithShape="1">
            <a:blip r:embed="rId3">
              <a:alphaModFix/>
            </a:blip>
            <a:srcRect b="0" l="0" r="0" t="0"/>
            <a:stretch/>
          </p:blipFill>
          <p:spPr>
            <a:xfrm>
              <a:off x="4689756" y="6119929"/>
              <a:ext cx="1370221" cy="499636"/>
            </a:xfrm>
            <a:prstGeom prst="rect">
              <a:avLst/>
            </a:prstGeom>
            <a:noFill/>
            <a:ln>
              <a:noFill/>
            </a:ln>
          </p:spPr>
        </p:pic>
        <p:pic>
          <p:nvPicPr>
            <p:cNvPr id="125" name="Google Shape;125;p54"/>
            <p:cNvPicPr preferRelativeResize="0"/>
            <p:nvPr/>
          </p:nvPicPr>
          <p:blipFill rotWithShape="1">
            <a:blip r:embed="rId4">
              <a:alphaModFix/>
            </a:blip>
            <a:srcRect b="0" l="0" r="0" t="0"/>
            <a:stretch/>
          </p:blipFill>
          <p:spPr>
            <a:xfrm>
              <a:off x="3076828" y="6277761"/>
              <a:ext cx="1108373" cy="183972"/>
            </a:xfrm>
            <a:prstGeom prst="rect">
              <a:avLst/>
            </a:prstGeom>
            <a:noFill/>
            <a:ln>
              <a:noFill/>
            </a:ln>
          </p:spPr>
        </p:pic>
      </p:grpSp>
      <p:sp>
        <p:nvSpPr>
          <p:cNvPr id="126" name="Google Shape;126;p54"/>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rgbClr val="4089D7"/>
              </a:buClr>
              <a:buSzPts val="2700"/>
              <a:buFont typeface="Nunito"/>
              <a:buNone/>
              <a:defRPr sz="2700">
                <a:solidFill>
                  <a:srgbClr val="4089D7"/>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pic>
        <p:nvPicPr>
          <p:cNvPr id="127" name="Google Shape;127;p54"/>
          <p:cNvPicPr preferRelativeResize="0"/>
          <p:nvPr/>
        </p:nvPicPr>
        <p:blipFill rotWithShape="1">
          <a:blip r:embed="rId5">
            <a:alphaModFix/>
          </a:blip>
          <a:srcRect b="0" l="0" r="0" t="0"/>
          <a:stretch/>
        </p:blipFill>
        <p:spPr>
          <a:xfrm>
            <a:off x="7982095" y="0"/>
            <a:ext cx="1161905" cy="1114285"/>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128" name="Shape 128"/>
        <p:cNvGrpSpPr/>
        <p:nvPr/>
      </p:nvGrpSpPr>
      <p:grpSpPr>
        <a:xfrm>
          <a:off x="0" y="0"/>
          <a:ext cx="0" cy="0"/>
          <a:chOff x="0" y="0"/>
          <a:chExt cx="0" cy="0"/>
        </a:xfrm>
      </p:grpSpPr>
      <p:pic>
        <p:nvPicPr>
          <p:cNvPr id="129" name="Google Shape;129;p55"/>
          <p:cNvPicPr preferRelativeResize="0"/>
          <p:nvPr/>
        </p:nvPicPr>
        <p:blipFill rotWithShape="1">
          <a:blip r:embed="rId2">
            <a:alphaModFix/>
          </a:blip>
          <a:srcRect b="0" l="0" r="0" t="0"/>
          <a:stretch/>
        </p:blipFill>
        <p:spPr>
          <a:xfrm>
            <a:off x="-13151" y="-49427"/>
            <a:ext cx="9223858" cy="5192928"/>
          </a:xfrm>
          <a:prstGeom prst="rect">
            <a:avLst/>
          </a:prstGeom>
          <a:noFill/>
          <a:ln>
            <a:noFill/>
          </a:ln>
        </p:spPr>
      </p:pic>
      <p:sp>
        <p:nvSpPr>
          <p:cNvPr id="130" name="Google Shape;130;p55"/>
          <p:cNvSpPr txBox="1"/>
          <p:nvPr>
            <p:ph type="title"/>
          </p:nvPr>
        </p:nvSpPr>
        <p:spPr>
          <a:xfrm>
            <a:off x="623888" y="1282303"/>
            <a:ext cx="7886700" cy="213960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rgbClr val="4089D7"/>
              </a:buClr>
              <a:buSzPts val="4100"/>
              <a:buFont typeface="Nunito"/>
              <a:buNone/>
              <a:defRPr sz="41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31" name="Google Shape;131;p55"/>
          <p:cNvSpPr txBox="1"/>
          <p:nvPr>
            <p:ph idx="1" type="body"/>
          </p:nvPr>
        </p:nvSpPr>
        <p:spPr>
          <a:xfrm>
            <a:off x="623888" y="3442097"/>
            <a:ext cx="7886700" cy="112530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rgbClr val="666666"/>
              </a:buClr>
              <a:buSzPts val="1800"/>
              <a:buNone/>
              <a:defRPr sz="1800">
                <a:solidFill>
                  <a:srgbClr val="666666"/>
                </a:solidFill>
              </a:defRPr>
            </a:lvl1pPr>
            <a:lvl2pPr indent="-228600" lvl="1" marL="914400" algn="l">
              <a:lnSpc>
                <a:spcPct val="90000"/>
              </a:lnSpc>
              <a:spcBef>
                <a:spcPts val="400"/>
              </a:spcBef>
              <a:spcAft>
                <a:spcPts val="0"/>
              </a:spcAft>
              <a:buClr>
                <a:srgbClr val="9E9E9E"/>
              </a:buClr>
              <a:buSzPts val="1500"/>
              <a:buNone/>
              <a:defRPr sz="1500">
                <a:solidFill>
                  <a:srgbClr val="9E9E9E"/>
                </a:solidFill>
              </a:defRPr>
            </a:lvl2pPr>
            <a:lvl3pPr indent="-228600" lvl="2" marL="1371600" algn="l">
              <a:lnSpc>
                <a:spcPct val="90000"/>
              </a:lnSpc>
              <a:spcBef>
                <a:spcPts val="400"/>
              </a:spcBef>
              <a:spcAft>
                <a:spcPts val="0"/>
              </a:spcAft>
              <a:buClr>
                <a:srgbClr val="9E9E9E"/>
              </a:buClr>
              <a:buSzPts val="1400"/>
              <a:buNone/>
              <a:defRPr sz="1400">
                <a:solidFill>
                  <a:srgbClr val="9E9E9E"/>
                </a:solidFill>
              </a:defRPr>
            </a:lvl3pPr>
            <a:lvl4pPr indent="-228600" lvl="3" marL="1828800" algn="l">
              <a:lnSpc>
                <a:spcPct val="90000"/>
              </a:lnSpc>
              <a:spcBef>
                <a:spcPts val="400"/>
              </a:spcBef>
              <a:spcAft>
                <a:spcPts val="0"/>
              </a:spcAft>
              <a:buClr>
                <a:srgbClr val="9E9E9E"/>
              </a:buClr>
              <a:buSzPts val="1200"/>
              <a:buNone/>
              <a:defRPr sz="1200">
                <a:solidFill>
                  <a:srgbClr val="9E9E9E"/>
                </a:solidFill>
              </a:defRPr>
            </a:lvl4pPr>
            <a:lvl5pPr indent="-228600" lvl="4" marL="2286000" algn="l">
              <a:lnSpc>
                <a:spcPct val="90000"/>
              </a:lnSpc>
              <a:spcBef>
                <a:spcPts val="400"/>
              </a:spcBef>
              <a:spcAft>
                <a:spcPts val="0"/>
              </a:spcAft>
              <a:buClr>
                <a:srgbClr val="9E9E9E"/>
              </a:buClr>
              <a:buSzPts val="1200"/>
              <a:buNone/>
              <a:defRPr sz="1200">
                <a:solidFill>
                  <a:srgbClr val="9E9E9E"/>
                </a:solidFill>
              </a:defRPr>
            </a:lvl5pPr>
            <a:lvl6pPr indent="-228600" lvl="5" marL="2743200" algn="l">
              <a:lnSpc>
                <a:spcPct val="90000"/>
              </a:lnSpc>
              <a:spcBef>
                <a:spcPts val="400"/>
              </a:spcBef>
              <a:spcAft>
                <a:spcPts val="0"/>
              </a:spcAft>
              <a:buClr>
                <a:srgbClr val="9E9E9E"/>
              </a:buClr>
              <a:buSzPts val="1200"/>
              <a:buNone/>
              <a:defRPr sz="1200">
                <a:solidFill>
                  <a:srgbClr val="9E9E9E"/>
                </a:solidFill>
              </a:defRPr>
            </a:lvl6pPr>
            <a:lvl7pPr indent="-228600" lvl="6" marL="3200400" algn="l">
              <a:lnSpc>
                <a:spcPct val="90000"/>
              </a:lnSpc>
              <a:spcBef>
                <a:spcPts val="400"/>
              </a:spcBef>
              <a:spcAft>
                <a:spcPts val="0"/>
              </a:spcAft>
              <a:buClr>
                <a:srgbClr val="9E9E9E"/>
              </a:buClr>
              <a:buSzPts val="1200"/>
              <a:buNone/>
              <a:defRPr sz="1200">
                <a:solidFill>
                  <a:srgbClr val="9E9E9E"/>
                </a:solidFill>
              </a:defRPr>
            </a:lvl7pPr>
            <a:lvl8pPr indent="-228600" lvl="7" marL="3657600" algn="l">
              <a:lnSpc>
                <a:spcPct val="90000"/>
              </a:lnSpc>
              <a:spcBef>
                <a:spcPts val="400"/>
              </a:spcBef>
              <a:spcAft>
                <a:spcPts val="0"/>
              </a:spcAft>
              <a:buClr>
                <a:srgbClr val="9E9E9E"/>
              </a:buClr>
              <a:buSzPts val="1200"/>
              <a:buNone/>
              <a:defRPr sz="1200">
                <a:solidFill>
                  <a:srgbClr val="9E9E9E"/>
                </a:solidFill>
              </a:defRPr>
            </a:lvl8pPr>
            <a:lvl9pPr indent="-228600" lvl="8" marL="4114800" algn="l">
              <a:lnSpc>
                <a:spcPct val="90000"/>
              </a:lnSpc>
              <a:spcBef>
                <a:spcPts val="400"/>
              </a:spcBef>
              <a:spcAft>
                <a:spcPts val="0"/>
              </a:spcAft>
              <a:buClr>
                <a:srgbClr val="9E9E9E"/>
              </a:buClr>
              <a:buSzPts val="1200"/>
              <a:buNone/>
              <a:defRPr sz="1200">
                <a:solidFill>
                  <a:srgbClr val="9E9E9E"/>
                </a:solidFill>
              </a:defRPr>
            </a:lvl9pPr>
          </a:lstStyle>
          <a:p/>
        </p:txBody>
      </p:sp>
      <p:sp>
        <p:nvSpPr>
          <p:cNvPr id="132" name="Google Shape;132;p55"/>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33" name="Google Shape;133;p55"/>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34" name="Google Shape;134;p55"/>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grpSp>
        <p:nvGrpSpPr>
          <p:cNvPr id="135" name="Google Shape;135;p55"/>
          <p:cNvGrpSpPr/>
          <p:nvPr/>
        </p:nvGrpSpPr>
        <p:grpSpPr>
          <a:xfrm>
            <a:off x="3599770" y="4739645"/>
            <a:ext cx="1965000" cy="329110"/>
            <a:chOff x="3076828" y="6119929"/>
            <a:chExt cx="2983149" cy="499636"/>
          </a:xfrm>
        </p:grpSpPr>
        <p:pic>
          <p:nvPicPr>
            <p:cNvPr id="136" name="Google Shape;136;p55"/>
            <p:cNvPicPr preferRelativeResize="0"/>
            <p:nvPr/>
          </p:nvPicPr>
          <p:blipFill rotWithShape="1">
            <a:blip r:embed="rId3">
              <a:alphaModFix/>
            </a:blip>
            <a:srcRect b="0" l="0" r="0" t="0"/>
            <a:stretch/>
          </p:blipFill>
          <p:spPr>
            <a:xfrm>
              <a:off x="4689756" y="6119929"/>
              <a:ext cx="1370221" cy="499636"/>
            </a:xfrm>
            <a:prstGeom prst="rect">
              <a:avLst/>
            </a:prstGeom>
            <a:noFill/>
            <a:ln>
              <a:noFill/>
            </a:ln>
          </p:spPr>
        </p:pic>
        <p:pic>
          <p:nvPicPr>
            <p:cNvPr id="137" name="Google Shape;137;p55"/>
            <p:cNvPicPr preferRelativeResize="0"/>
            <p:nvPr/>
          </p:nvPicPr>
          <p:blipFill rotWithShape="1">
            <a:blip r:embed="rId4">
              <a:alphaModFix/>
            </a:blip>
            <a:srcRect b="0" l="0" r="0" t="0"/>
            <a:stretch/>
          </p:blipFill>
          <p:spPr>
            <a:xfrm>
              <a:off x="3076828" y="6277761"/>
              <a:ext cx="1108373" cy="183972"/>
            </a:xfrm>
            <a:prstGeom prst="rect">
              <a:avLst/>
            </a:prstGeom>
            <a:noFill/>
            <a:ln>
              <a:noFill/>
            </a:ln>
          </p:spPr>
        </p:pic>
      </p:grpSp>
      <p:pic>
        <p:nvPicPr>
          <p:cNvPr id="138" name="Google Shape;138;p55"/>
          <p:cNvPicPr preferRelativeResize="0"/>
          <p:nvPr/>
        </p:nvPicPr>
        <p:blipFill rotWithShape="1">
          <a:blip r:embed="rId5">
            <a:alphaModFix/>
          </a:blip>
          <a:srcRect b="0" l="0" r="0" t="0"/>
          <a:stretch/>
        </p:blipFill>
        <p:spPr>
          <a:xfrm>
            <a:off x="7982095" y="0"/>
            <a:ext cx="1161905" cy="1114285"/>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139" name="Shape 139"/>
        <p:cNvGrpSpPr/>
        <p:nvPr/>
      </p:nvGrpSpPr>
      <p:grpSpPr>
        <a:xfrm>
          <a:off x="0" y="0"/>
          <a:ext cx="0" cy="0"/>
          <a:chOff x="0" y="0"/>
          <a:chExt cx="0" cy="0"/>
        </a:xfrm>
      </p:grpSpPr>
      <p:pic>
        <p:nvPicPr>
          <p:cNvPr id="140" name="Google Shape;140;p56"/>
          <p:cNvPicPr preferRelativeResize="0"/>
          <p:nvPr/>
        </p:nvPicPr>
        <p:blipFill rotWithShape="1">
          <a:blip r:embed="rId2">
            <a:alphaModFix/>
          </a:blip>
          <a:srcRect b="0" l="0" r="0" t="0"/>
          <a:stretch/>
        </p:blipFill>
        <p:spPr>
          <a:xfrm>
            <a:off x="3968" y="0"/>
            <a:ext cx="9136063" cy="5143500"/>
          </a:xfrm>
          <a:prstGeom prst="rect">
            <a:avLst/>
          </a:prstGeom>
          <a:noFill/>
          <a:ln>
            <a:noFill/>
          </a:ln>
        </p:spPr>
      </p:pic>
      <p:sp>
        <p:nvSpPr>
          <p:cNvPr id="141" name="Google Shape;141;p56"/>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rgbClr val="4089D7"/>
              </a:buClr>
              <a:buSzPts val="2700"/>
              <a:buFont typeface="Nunito"/>
              <a:buNone/>
              <a:defRPr sz="27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42" name="Google Shape;142;p56"/>
          <p:cNvSpPr txBox="1"/>
          <p:nvPr>
            <p:ph idx="1" type="body"/>
          </p:nvPr>
        </p:nvSpPr>
        <p:spPr>
          <a:xfrm>
            <a:off x="628650" y="1369219"/>
            <a:ext cx="3886200" cy="3263400"/>
          </a:xfrm>
          <a:prstGeom prst="rect">
            <a:avLst/>
          </a:prstGeom>
          <a:noFill/>
          <a:ln>
            <a:noFill/>
          </a:ln>
        </p:spPr>
        <p:txBody>
          <a:bodyPr anchorCtr="0" anchor="t" bIns="34275" lIns="68575" spcFirstLastPara="1" rIns="68575" wrap="square" tIns="34275">
            <a:normAutofit/>
          </a:bodyPr>
          <a:lstStyle>
            <a:lvl1pPr indent="-342900" lvl="0" marL="457200" algn="l">
              <a:lnSpc>
                <a:spcPct val="90000"/>
              </a:lnSpc>
              <a:spcBef>
                <a:spcPts val="800"/>
              </a:spcBef>
              <a:spcAft>
                <a:spcPts val="0"/>
              </a:spcAft>
              <a:buClr>
                <a:schemeClr val="dk1"/>
              </a:buClr>
              <a:buSzPts val="1800"/>
              <a:buChar char="•"/>
              <a:defRPr sz="1800"/>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43" name="Google Shape;143;p56"/>
          <p:cNvSpPr txBox="1"/>
          <p:nvPr>
            <p:ph idx="2" type="body"/>
          </p:nvPr>
        </p:nvSpPr>
        <p:spPr>
          <a:xfrm>
            <a:off x="4629150" y="1369219"/>
            <a:ext cx="3886200" cy="3263400"/>
          </a:xfrm>
          <a:prstGeom prst="rect">
            <a:avLst/>
          </a:prstGeom>
          <a:noFill/>
          <a:ln>
            <a:noFill/>
          </a:ln>
        </p:spPr>
        <p:txBody>
          <a:bodyPr anchorCtr="0" anchor="t" bIns="34275" lIns="68575" spcFirstLastPara="1" rIns="68575" wrap="square" tIns="34275">
            <a:normAutofit/>
          </a:bodyPr>
          <a:lstStyle>
            <a:lvl1pPr indent="-342900" lvl="0" marL="457200" algn="l">
              <a:lnSpc>
                <a:spcPct val="90000"/>
              </a:lnSpc>
              <a:spcBef>
                <a:spcPts val="800"/>
              </a:spcBef>
              <a:spcAft>
                <a:spcPts val="0"/>
              </a:spcAft>
              <a:buClr>
                <a:schemeClr val="dk1"/>
              </a:buClr>
              <a:buSzPts val="1800"/>
              <a:buChar char="•"/>
              <a:defRPr sz="1800"/>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44" name="Google Shape;144;p56"/>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45" name="Google Shape;145;p56"/>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46" name="Google Shape;146;p56"/>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grpSp>
        <p:nvGrpSpPr>
          <p:cNvPr id="147" name="Google Shape;147;p56"/>
          <p:cNvGrpSpPr/>
          <p:nvPr/>
        </p:nvGrpSpPr>
        <p:grpSpPr>
          <a:xfrm>
            <a:off x="3599770" y="4739645"/>
            <a:ext cx="1965000" cy="329110"/>
            <a:chOff x="3076828" y="6119929"/>
            <a:chExt cx="2983149" cy="499636"/>
          </a:xfrm>
        </p:grpSpPr>
        <p:pic>
          <p:nvPicPr>
            <p:cNvPr id="148" name="Google Shape;148;p56"/>
            <p:cNvPicPr preferRelativeResize="0"/>
            <p:nvPr/>
          </p:nvPicPr>
          <p:blipFill rotWithShape="1">
            <a:blip r:embed="rId3">
              <a:alphaModFix/>
            </a:blip>
            <a:srcRect b="0" l="0" r="0" t="0"/>
            <a:stretch/>
          </p:blipFill>
          <p:spPr>
            <a:xfrm>
              <a:off x="4689756" y="6119929"/>
              <a:ext cx="1370221" cy="499636"/>
            </a:xfrm>
            <a:prstGeom prst="rect">
              <a:avLst/>
            </a:prstGeom>
            <a:noFill/>
            <a:ln>
              <a:noFill/>
            </a:ln>
          </p:spPr>
        </p:pic>
        <p:pic>
          <p:nvPicPr>
            <p:cNvPr id="149" name="Google Shape;149;p56"/>
            <p:cNvPicPr preferRelativeResize="0"/>
            <p:nvPr/>
          </p:nvPicPr>
          <p:blipFill rotWithShape="1">
            <a:blip r:embed="rId4">
              <a:alphaModFix/>
            </a:blip>
            <a:srcRect b="0" l="0" r="0" t="0"/>
            <a:stretch/>
          </p:blipFill>
          <p:spPr>
            <a:xfrm>
              <a:off x="3076828" y="6277761"/>
              <a:ext cx="1108373" cy="183972"/>
            </a:xfrm>
            <a:prstGeom prst="rect">
              <a:avLst/>
            </a:prstGeom>
            <a:noFill/>
            <a:ln>
              <a:noFill/>
            </a:ln>
          </p:spPr>
        </p:pic>
      </p:grpSp>
      <p:pic>
        <p:nvPicPr>
          <p:cNvPr id="150" name="Google Shape;150;p56"/>
          <p:cNvPicPr preferRelativeResize="0"/>
          <p:nvPr/>
        </p:nvPicPr>
        <p:blipFill rotWithShape="1">
          <a:blip r:embed="rId5">
            <a:alphaModFix/>
          </a:blip>
          <a:srcRect b="0" l="0" r="0" t="0"/>
          <a:stretch/>
        </p:blipFill>
        <p:spPr>
          <a:xfrm>
            <a:off x="7982095" y="0"/>
            <a:ext cx="1161905" cy="1114285"/>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p:cSld name="Diseño personalizado">
    <p:spTree>
      <p:nvGrpSpPr>
        <p:cNvPr id="151" name="Shape 151"/>
        <p:cNvGrpSpPr/>
        <p:nvPr/>
      </p:nvGrpSpPr>
      <p:grpSpPr>
        <a:xfrm>
          <a:off x="0" y="0"/>
          <a:ext cx="0" cy="0"/>
          <a:chOff x="0" y="0"/>
          <a:chExt cx="0" cy="0"/>
        </a:xfrm>
      </p:grpSpPr>
      <p:sp>
        <p:nvSpPr>
          <p:cNvPr id="152" name="Google Shape;152;p57"/>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53" name="Google Shape;153;p57"/>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54" name="Google Shape;154;p57"/>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pic>
        <p:nvPicPr>
          <p:cNvPr id="155" name="Google Shape;155;p57"/>
          <p:cNvPicPr preferRelativeResize="0"/>
          <p:nvPr/>
        </p:nvPicPr>
        <p:blipFill rotWithShape="1">
          <a:blip r:embed="rId2">
            <a:alphaModFix/>
          </a:blip>
          <a:srcRect b="0" l="0" r="0" t="0"/>
          <a:stretch/>
        </p:blipFill>
        <p:spPr>
          <a:xfrm>
            <a:off x="-2211" y="-37796"/>
            <a:ext cx="9214172" cy="5187475"/>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o el título" type="titleOnly">
  <p:cSld name="TITLE_ONLY">
    <p:spTree>
      <p:nvGrpSpPr>
        <p:cNvPr id="156" name="Shape 156"/>
        <p:cNvGrpSpPr/>
        <p:nvPr/>
      </p:nvGrpSpPr>
      <p:grpSpPr>
        <a:xfrm>
          <a:off x="0" y="0"/>
          <a:ext cx="0" cy="0"/>
          <a:chOff x="0" y="0"/>
          <a:chExt cx="0" cy="0"/>
        </a:xfrm>
      </p:grpSpPr>
      <p:pic>
        <p:nvPicPr>
          <p:cNvPr id="157" name="Google Shape;157;p58"/>
          <p:cNvPicPr preferRelativeResize="0"/>
          <p:nvPr/>
        </p:nvPicPr>
        <p:blipFill rotWithShape="1">
          <a:blip r:embed="rId2">
            <a:alphaModFix/>
          </a:blip>
          <a:srcRect b="0" l="0" r="0" t="0"/>
          <a:stretch/>
        </p:blipFill>
        <p:spPr>
          <a:xfrm>
            <a:off x="3968" y="0"/>
            <a:ext cx="9136063" cy="5143500"/>
          </a:xfrm>
          <a:prstGeom prst="rect">
            <a:avLst/>
          </a:prstGeom>
          <a:noFill/>
          <a:ln>
            <a:noFill/>
          </a:ln>
        </p:spPr>
      </p:pic>
      <p:sp>
        <p:nvSpPr>
          <p:cNvPr id="158" name="Google Shape;158;p58"/>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rgbClr val="4089D7"/>
              </a:buClr>
              <a:buSzPts val="2700"/>
              <a:buFont typeface="Nunito"/>
              <a:buNone/>
              <a:defRPr sz="27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59" name="Google Shape;159;p58"/>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60" name="Google Shape;160;p58"/>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61" name="Google Shape;161;p58"/>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grpSp>
        <p:nvGrpSpPr>
          <p:cNvPr id="162" name="Google Shape;162;p58"/>
          <p:cNvGrpSpPr/>
          <p:nvPr/>
        </p:nvGrpSpPr>
        <p:grpSpPr>
          <a:xfrm>
            <a:off x="3599770" y="4739645"/>
            <a:ext cx="1965000" cy="329110"/>
            <a:chOff x="3076828" y="6119929"/>
            <a:chExt cx="2983149" cy="499636"/>
          </a:xfrm>
        </p:grpSpPr>
        <p:pic>
          <p:nvPicPr>
            <p:cNvPr id="163" name="Google Shape;163;p58"/>
            <p:cNvPicPr preferRelativeResize="0"/>
            <p:nvPr/>
          </p:nvPicPr>
          <p:blipFill rotWithShape="1">
            <a:blip r:embed="rId3">
              <a:alphaModFix/>
            </a:blip>
            <a:srcRect b="0" l="0" r="0" t="0"/>
            <a:stretch/>
          </p:blipFill>
          <p:spPr>
            <a:xfrm>
              <a:off x="4689756" y="6119929"/>
              <a:ext cx="1370221" cy="499636"/>
            </a:xfrm>
            <a:prstGeom prst="rect">
              <a:avLst/>
            </a:prstGeom>
            <a:noFill/>
            <a:ln>
              <a:noFill/>
            </a:ln>
          </p:spPr>
        </p:pic>
        <p:pic>
          <p:nvPicPr>
            <p:cNvPr id="164" name="Google Shape;164;p58"/>
            <p:cNvPicPr preferRelativeResize="0"/>
            <p:nvPr/>
          </p:nvPicPr>
          <p:blipFill rotWithShape="1">
            <a:blip r:embed="rId4">
              <a:alphaModFix/>
            </a:blip>
            <a:srcRect b="0" l="0" r="0" t="0"/>
            <a:stretch/>
          </p:blipFill>
          <p:spPr>
            <a:xfrm>
              <a:off x="3076828" y="6277761"/>
              <a:ext cx="1108373" cy="183972"/>
            </a:xfrm>
            <a:prstGeom prst="rect">
              <a:avLst/>
            </a:prstGeom>
            <a:noFill/>
            <a:ln>
              <a:noFill/>
            </a:ln>
          </p:spPr>
        </p:pic>
      </p:grpSp>
      <p:pic>
        <p:nvPicPr>
          <p:cNvPr id="165" name="Google Shape;165;p58"/>
          <p:cNvPicPr preferRelativeResize="0"/>
          <p:nvPr/>
        </p:nvPicPr>
        <p:blipFill rotWithShape="1">
          <a:blip r:embed="rId5">
            <a:alphaModFix/>
          </a:blip>
          <a:srcRect b="0" l="0" r="0" t="0"/>
          <a:stretch/>
        </p:blipFill>
        <p:spPr>
          <a:xfrm>
            <a:off x="7982095" y="0"/>
            <a:ext cx="1161905" cy="1114285"/>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166" name="Shape 166"/>
        <p:cNvGrpSpPr/>
        <p:nvPr/>
      </p:nvGrpSpPr>
      <p:grpSpPr>
        <a:xfrm>
          <a:off x="0" y="0"/>
          <a:ext cx="0" cy="0"/>
          <a:chOff x="0" y="0"/>
          <a:chExt cx="0" cy="0"/>
        </a:xfrm>
      </p:grpSpPr>
      <p:pic>
        <p:nvPicPr>
          <p:cNvPr id="167" name="Google Shape;167;p59"/>
          <p:cNvPicPr preferRelativeResize="0"/>
          <p:nvPr/>
        </p:nvPicPr>
        <p:blipFill rotWithShape="1">
          <a:blip r:embed="rId2">
            <a:alphaModFix/>
          </a:blip>
          <a:srcRect b="0" l="0" r="0" t="0"/>
          <a:stretch/>
        </p:blipFill>
        <p:spPr>
          <a:xfrm>
            <a:off x="3968" y="0"/>
            <a:ext cx="9136063" cy="5143500"/>
          </a:xfrm>
          <a:prstGeom prst="rect">
            <a:avLst/>
          </a:prstGeom>
          <a:noFill/>
          <a:ln>
            <a:noFill/>
          </a:ln>
        </p:spPr>
      </p:pic>
      <p:sp>
        <p:nvSpPr>
          <p:cNvPr id="168" name="Google Shape;168;p59"/>
          <p:cNvSpPr txBox="1"/>
          <p:nvPr>
            <p:ph type="title"/>
          </p:nvPr>
        </p:nvSpPr>
        <p:spPr>
          <a:xfrm>
            <a:off x="629841" y="342900"/>
            <a:ext cx="2949000" cy="1200300"/>
          </a:xfrm>
          <a:prstGeom prst="rect">
            <a:avLst/>
          </a:prstGeom>
          <a:noFill/>
          <a:ln>
            <a:noFill/>
          </a:ln>
        </p:spPr>
        <p:txBody>
          <a:bodyPr anchorCtr="0" anchor="b" bIns="34275" lIns="68575" spcFirstLastPara="1" rIns="68575" wrap="square" tIns="34275">
            <a:noAutofit/>
          </a:bodyPr>
          <a:lstStyle>
            <a:lvl1pPr lvl="0" algn="l">
              <a:lnSpc>
                <a:spcPct val="90000"/>
              </a:lnSpc>
              <a:spcBef>
                <a:spcPts val="0"/>
              </a:spcBef>
              <a:spcAft>
                <a:spcPts val="0"/>
              </a:spcAft>
              <a:buClr>
                <a:srgbClr val="4089D7"/>
              </a:buClr>
              <a:buSzPts val="2100"/>
              <a:buFont typeface="Nunito"/>
              <a:buNone/>
              <a:defRPr sz="21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69" name="Google Shape;169;p59"/>
          <p:cNvSpPr/>
          <p:nvPr>
            <p:ph idx="2" type="pic"/>
          </p:nvPr>
        </p:nvSpPr>
        <p:spPr>
          <a:xfrm>
            <a:off x="3887391" y="740569"/>
            <a:ext cx="4629300" cy="3655200"/>
          </a:xfrm>
          <a:prstGeom prst="rect">
            <a:avLst/>
          </a:prstGeom>
          <a:noFill/>
          <a:ln>
            <a:noFill/>
          </a:ln>
        </p:spPr>
      </p:sp>
      <p:sp>
        <p:nvSpPr>
          <p:cNvPr id="170" name="Google Shape;170;p59"/>
          <p:cNvSpPr txBox="1"/>
          <p:nvPr>
            <p:ph idx="1" type="body"/>
          </p:nvPr>
        </p:nvSpPr>
        <p:spPr>
          <a:xfrm>
            <a:off x="629841" y="1543050"/>
            <a:ext cx="2949000" cy="285870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200"/>
              <a:buNone/>
              <a:defRPr sz="1200"/>
            </a:lvl1pPr>
            <a:lvl2pPr indent="-228600" lvl="1" marL="914400" algn="l">
              <a:lnSpc>
                <a:spcPct val="90000"/>
              </a:lnSpc>
              <a:spcBef>
                <a:spcPts val="400"/>
              </a:spcBef>
              <a:spcAft>
                <a:spcPts val="0"/>
              </a:spcAft>
              <a:buClr>
                <a:schemeClr val="dk1"/>
              </a:buClr>
              <a:buSzPts val="1100"/>
              <a:buNone/>
              <a:defRPr sz="1100"/>
            </a:lvl2pPr>
            <a:lvl3pPr indent="-228600" lvl="2" marL="1371600" algn="l">
              <a:lnSpc>
                <a:spcPct val="90000"/>
              </a:lnSpc>
              <a:spcBef>
                <a:spcPts val="400"/>
              </a:spcBef>
              <a:spcAft>
                <a:spcPts val="0"/>
              </a:spcAft>
              <a:buClr>
                <a:schemeClr val="dk1"/>
              </a:buClr>
              <a:buSzPts val="900"/>
              <a:buNone/>
              <a:defRPr sz="900"/>
            </a:lvl3pPr>
            <a:lvl4pPr indent="-228600" lvl="3" marL="1828800" algn="l">
              <a:lnSpc>
                <a:spcPct val="90000"/>
              </a:lnSpc>
              <a:spcBef>
                <a:spcPts val="400"/>
              </a:spcBef>
              <a:spcAft>
                <a:spcPts val="0"/>
              </a:spcAft>
              <a:buClr>
                <a:schemeClr val="dk1"/>
              </a:buClr>
              <a:buSzPts val="800"/>
              <a:buNone/>
              <a:defRPr sz="800"/>
            </a:lvl4pPr>
            <a:lvl5pPr indent="-228600" lvl="4" marL="2286000" algn="l">
              <a:lnSpc>
                <a:spcPct val="9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171" name="Google Shape;171;p59"/>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72" name="Google Shape;172;p59"/>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73" name="Google Shape;173;p59"/>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grpSp>
        <p:nvGrpSpPr>
          <p:cNvPr id="174" name="Google Shape;174;p59"/>
          <p:cNvGrpSpPr/>
          <p:nvPr/>
        </p:nvGrpSpPr>
        <p:grpSpPr>
          <a:xfrm>
            <a:off x="3599770" y="4739645"/>
            <a:ext cx="1965000" cy="329110"/>
            <a:chOff x="3076828" y="6119929"/>
            <a:chExt cx="2983149" cy="499636"/>
          </a:xfrm>
        </p:grpSpPr>
        <p:pic>
          <p:nvPicPr>
            <p:cNvPr id="175" name="Google Shape;175;p59"/>
            <p:cNvPicPr preferRelativeResize="0"/>
            <p:nvPr/>
          </p:nvPicPr>
          <p:blipFill rotWithShape="1">
            <a:blip r:embed="rId3">
              <a:alphaModFix/>
            </a:blip>
            <a:srcRect b="0" l="0" r="0" t="0"/>
            <a:stretch/>
          </p:blipFill>
          <p:spPr>
            <a:xfrm>
              <a:off x="4689756" y="6119929"/>
              <a:ext cx="1370221" cy="499636"/>
            </a:xfrm>
            <a:prstGeom prst="rect">
              <a:avLst/>
            </a:prstGeom>
            <a:noFill/>
            <a:ln>
              <a:noFill/>
            </a:ln>
          </p:spPr>
        </p:pic>
        <p:pic>
          <p:nvPicPr>
            <p:cNvPr id="176" name="Google Shape;176;p59"/>
            <p:cNvPicPr preferRelativeResize="0"/>
            <p:nvPr/>
          </p:nvPicPr>
          <p:blipFill rotWithShape="1">
            <a:blip r:embed="rId4">
              <a:alphaModFix/>
            </a:blip>
            <a:srcRect b="0" l="0" r="0" t="0"/>
            <a:stretch/>
          </p:blipFill>
          <p:spPr>
            <a:xfrm>
              <a:off x="3076828" y="6277761"/>
              <a:ext cx="1108373" cy="183972"/>
            </a:xfrm>
            <a:prstGeom prst="rect">
              <a:avLst/>
            </a:prstGeom>
            <a:noFill/>
            <a:ln>
              <a:noFill/>
            </a:ln>
          </p:spPr>
        </p:pic>
      </p:grpSp>
      <p:pic>
        <p:nvPicPr>
          <p:cNvPr id="177" name="Google Shape;177;p59"/>
          <p:cNvPicPr preferRelativeResize="0"/>
          <p:nvPr/>
        </p:nvPicPr>
        <p:blipFill rotWithShape="1">
          <a:blip r:embed="rId5">
            <a:alphaModFix/>
          </a:blip>
          <a:srcRect b="0" l="0" r="0" t="0"/>
          <a:stretch/>
        </p:blipFill>
        <p:spPr>
          <a:xfrm>
            <a:off x="7982095" y="0"/>
            <a:ext cx="1161905" cy="111428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ular 2">
  <p:cSld name="TITLE_3">
    <p:spTree>
      <p:nvGrpSpPr>
        <p:cNvPr id="16" name="Shape 16"/>
        <p:cNvGrpSpPr/>
        <p:nvPr/>
      </p:nvGrpSpPr>
      <p:grpSpPr>
        <a:xfrm>
          <a:off x="0" y="0"/>
          <a:ext cx="0" cy="0"/>
          <a:chOff x="0" y="0"/>
          <a:chExt cx="0" cy="0"/>
        </a:xfrm>
      </p:grpSpPr>
      <p:pic>
        <p:nvPicPr>
          <p:cNvPr id="17" name="Google Shape;17;p45"/>
          <p:cNvPicPr preferRelativeResize="0"/>
          <p:nvPr/>
        </p:nvPicPr>
        <p:blipFill rotWithShape="1">
          <a:blip r:embed="rId2">
            <a:alphaModFix/>
          </a:blip>
          <a:srcRect b="0" l="0" r="0" t="0"/>
          <a:stretch/>
        </p:blipFill>
        <p:spPr>
          <a:xfrm>
            <a:off x="180000" y="240380"/>
            <a:ext cx="1080000" cy="180000"/>
          </a:xfrm>
          <a:prstGeom prst="rect">
            <a:avLst/>
          </a:prstGeom>
          <a:noFill/>
          <a:ln>
            <a:noFill/>
          </a:ln>
        </p:spPr>
      </p:pic>
      <p:sp>
        <p:nvSpPr>
          <p:cNvPr id="18" name="Google Shape;18;p45"/>
          <p:cNvSpPr txBox="1"/>
          <p:nvPr>
            <p:ph idx="12" type="sldNum"/>
          </p:nvPr>
        </p:nvSpPr>
        <p:spPr>
          <a:xfrm>
            <a:off x="8415000" y="290995"/>
            <a:ext cx="548700" cy="1374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515151"/>
                </a:solidFill>
                <a:latin typeface="Nunito ExtraLight"/>
                <a:ea typeface="Nunito ExtraLight"/>
                <a:cs typeface="Nunito ExtraLight"/>
                <a:sym typeface="Nunito ExtraLight"/>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515151"/>
                </a:solidFill>
                <a:latin typeface="Nunito ExtraLight"/>
                <a:ea typeface="Nunito ExtraLight"/>
                <a:cs typeface="Nunito ExtraLight"/>
                <a:sym typeface="Nunito ExtraLight"/>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515151"/>
                </a:solidFill>
                <a:latin typeface="Nunito ExtraLight"/>
                <a:ea typeface="Nunito ExtraLight"/>
                <a:cs typeface="Nunito ExtraLight"/>
                <a:sym typeface="Nunito ExtraLight"/>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515151"/>
                </a:solidFill>
                <a:latin typeface="Nunito ExtraLight"/>
                <a:ea typeface="Nunito ExtraLight"/>
                <a:cs typeface="Nunito ExtraLight"/>
                <a:sym typeface="Nunito ExtraLight"/>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515151"/>
                </a:solidFill>
                <a:latin typeface="Nunito ExtraLight"/>
                <a:ea typeface="Nunito ExtraLight"/>
                <a:cs typeface="Nunito ExtraLight"/>
                <a:sym typeface="Nunito ExtraLight"/>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515151"/>
                </a:solidFill>
                <a:latin typeface="Nunito ExtraLight"/>
                <a:ea typeface="Nunito ExtraLight"/>
                <a:cs typeface="Nunito ExtraLight"/>
                <a:sym typeface="Nunito ExtraLight"/>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515151"/>
                </a:solidFill>
                <a:latin typeface="Nunito ExtraLight"/>
                <a:ea typeface="Nunito ExtraLight"/>
                <a:cs typeface="Nunito ExtraLight"/>
                <a:sym typeface="Nunito ExtraLight"/>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515151"/>
                </a:solidFill>
                <a:latin typeface="Nunito ExtraLight"/>
                <a:ea typeface="Nunito ExtraLight"/>
                <a:cs typeface="Nunito ExtraLight"/>
                <a:sym typeface="Nunito ExtraLight"/>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515151"/>
                </a:solidFill>
                <a:latin typeface="Nunito ExtraLight"/>
                <a:ea typeface="Nunito ExtraLight"/>
                <a:cs typeface="Nunito ExtraLight"/>
                <a:sym typeface="Nunito ExtraLight"/>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ular" type="title">
  <p:cSld name="TITLE">
    <p:spTree>
      <p:nvGrpSpPr>
        <p:cNvPr id="19" name="Shape 19"/>
        <p:cNvGrpSpPr/>
        <p:nvPr/>
      </p:nvGrpSpPr>
      <p:grpSpPr>
        <a:xfrm>
          <a:off x="0" y="0"/>
          <a:ext cx="0" cy="0"/>
          <a:chOff x="0" y="0"/>
          <a:chExt cx="0" cy="0"/>
        </a:xfrm>
      </p:grpSpPr>
      <p:pic>
        <p:nvPicPr>
          <p:cNvPr id="20" name="Google Shape;20;p46"/>
          <p:cNvPicPr preferRelativeResize="0"/>
          <p:nvPr/>
        </p:nvPicPr>
        <p:blipFill rotWithShape="1">
          <a:blip r:embed="rId2">
            <a:alphaModFix/>
          </a:blip>
          <a:srcRect b="0" l="0" r="0" t="0"/>
          <a:stretch/>
        </p:blipFill>
        <p:spPr>
          <a:xfrm>
            <a:off x="180000" y="240380"/>
            <a:ext cx="1080000" cy="180000"/>
          </a:xfrm>
          <a:prstGeom prst="rect">
            <a:avLst/>
          </a:prstGeom>
          <a:noFill/>
          <a:ln>
            <a:noFill/>
          </a:ln>
        </p:spPr>
      </p:pic>
      <p:sp>
        <p:nvSpPr>
          <p:cNvPr id="21" name="Google Shape;21;p46"/>
          <p:cNvSpPr txBox="1"/>
          <p:nvPr/>
        </p:nvSpPr>
        <p:spPr>
          <a:xfrm>
            <a:off x="3424500" y="290995"/>
            <a:ext cx="2295000" cy="137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900"/>
              <a:buFont typeface="Arial"/>
              <a:buNone/>
            </a:pPr>
            <a:r>
              <a:rPr b="0" i="0" lang="es-ES" sz="900" u="none" cap="none" strike="noStrike">
                <a:solidFill>
                  <a:srgbClr val="515151"/>
                </a:solidFill>
                <a:latin typeface="Nunito ExtraLight"/>
                <a:ea typeface="Nunito ExtraLight"/>
                <a:cs typeface="Nunito ExtraLight"/>
                <a:sym typeface="Nunito ExtraLight"/>
              </a:rPr>
              <a:t>We connect to the information</a:t>
            </a:r>
            <a:endParaRPr b="0" i="0" sz="900" u="none" cap="none" strike="noStrike">
              <a:solidFill>
                <a:srgbClr val="515151"/>
              </a:solidFill>
              <a:latin typeface="Nunito ExtraLight"/>
              <a:ea typeface="Nunito ExtraLight"/>
              <a:cs typeface="Nunito ExtraLight"/>
              <a:sym typeface="Nunito ExtraLight"/>
            </a:endParaRPr>
          </a:p>
        </p:txBody>
      </p:sp>
      <p:sp>
        <p:nvSpPr>
          <p:cNvPr id="22" name="Google Shape;22;p46"/>
          <p:cNvSpPr txBox="1"/>
          <p:nvPr>
            <p:ph idx="12" type="sldNum"/>
          </p:nvPr>
        </p:nvSpPr>
        <p:spPr>
          <a:xfrm>
            <a:off x="8415000" y="290995"/>
            <a:ext cx="548700" cy="1374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515151"/>
                </a:solidFill>
                <a:latin typeface="Nunito ExtraLight"/>
                <a:ea typeface="Nunito ExtraLight"/>
                <a:cs typeface="Nunito ExtraLight"/>
                <a:sym typeface="Nunito ExtraLight"/>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515151"/>
                </a:solidFill>
                <a:latin typeface="Nunito ExtraLight"/>
                <a:ea typeface="Nunito ExtraLight"/>
                <a:cs typeface="Nunito ExtraLight"/>
                <a:sym typeface="Nunito ExtraLight"/>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515151"/>
                </a:solidFill>
                <a:latin typeface="Nunito ExtraLight"/>
                <a:ea typeface="Nunito ExtraLight"/>
                <a:cs typeface="Nunito ExtraLight"/>
                <a:sym typeface="Nunito ExtraLight"/>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515151"/>
                </a:solidFill>
                <a:latin typeface="Nunito ExtraLight"/>
                <a:ea typeface="Nunito ExtraLight"/>
                <a:cs typeface="Nunito ExtraLight"/>
                <a:sym typeface="Nunito ExtraLight"/>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515151"/>
                </a:solidFill>
                <a:latin typeface="Nunito ExtraLight"/>
                <a:ea typeface="Nunito ExtraLight"/>
                <a:cs typeface="Nunito ExtraLight"/>
                <a:sym typeface="Nunito ExtraLight"/>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515151"/>
                </a:solidFill>
                <a:latin typeface="Nunito ExtraLight"/>
                <a:ea typeface="Nunito ExtraLight"/>
                <a:cs typeface="Nunito ExtraLight"/>
                <a:sym typeface="Nunito ExtraLight"/>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515151"/>
                </a:solidFill>
                <a:latin typeface="Nunito ExtraLight"/>
                <a:ea typeface="Nunito ExtraLight"/>
                <a:cs typeface="Nunito ExtraLight"/>
                <a:sym typeface="Nunito ExtraLight"/>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515151"/>
                </a:solidFill>
                <a:latin typeface="Nunito ExtraLight"/>
                <a:ea typeface="Nunito ExtraLight"/>
                <a:cs typeface="Nunito ExtraLight"/>
                <a:sym typeface="Nunito ExtraLight"/>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515151"/>
                </a:solidFill>
                <a:latin typeface="Nunito ExtraLight"/>
                <a:ea typeface="Nunito ExtraLight"/>
                <a:cs typeface="Nunito ExtraLight"/>
                <a:sym typeface="Nunito ExtraLight"/>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ular 1">
  <p:cSld name="TITLE_2">
    <p:spTree>
      <p:nvGrpSpPr>
        <p:cNvPr id="23" name="Shape 23"/>
        <p:cNvGrpSpPr/>
        <p:nvPr/>
      </p:nvGrpSpPr>
      <p:grpSpPr>
        <a:xfrm>
          <a:off x="0" y="0"/>
          <a:ext cx="0" cy="0"/>
          <a:chOff x="0" y="0"/>
          <a:chExt cx="0" cy="0"/>
        </a:xfrm>
      </p:grpSpPr>
      <p:sp>
        <p:nvSpPr>
          <p:cNvPr id="24" name="Google Shape;24;p47"/>
          <p:cNvSpPr/>
          <p:nvPr/>
        </p:nvSpPr>
        <p:spPr>
          <a:xfrm>
            <a:off x="7975" y="-7975"/>
            <a:ext cx="9144000" cy="5143500"/>
          </a:xfrm>
          <a:prstGeom prst="rect">
            <a:avLst/>
          </a:prstGeom>
          <a:solidFill>
            <a:srgbClr val="515151"/>
          </a:solidFill>
          <a:ln cap="flat" cmpd="sng" w="952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pic>
        <p:nvPicPr>
          <p:cNvPr id="25" name="Google Shape;25;p47"/>
          <p:cNvPicPr preferRelativeResize="0"/>
          <p:nvPr/>
        </p:nvPicPr>
        <p:blipFill rotWithShape="1">
          <a:blip r:embed="rId2">
            <a:alphaModFix/>
          </a:blip>
          <a:srcRect b="0" l="0" r="0" t="0"/>
          <a:stretch/>
        </p:blipFill>
        <p:spPr>
          <a:xfrm>
            <a:off x="180000" y="248405"/>
            <a:ext cx="180000" cy="180000"/>
          </a:xfrm>
          <a:prstGeom prst="rect">
            <a:avLst/>
          </a:prstGeom>
          <a:noFill/>
          <a:ln>
            <a:noFill/>
          </a:ln>
        </p:spPr>
      </p:pic>
      <p:sp>
        <p:nvSpPr>
          <p:cNvPr id="26" name="Google Shape;26;p47"/>
          <p:cNvSpPr txBox="1"/>
          <p:nvPr/>
        </p:nvSpPr>
        <p:spPr>
          <a:xfrm>
            <a:off x="3424500" y="290995"/>
            <a:ext cx="2295000" cy="137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900"/>
              <a:buFont typeface="Arial"/>
              <a:buNone/>
            </a:pPr>
            <a:r>
              <a:rPr b="0" i="0" lang="es-ES" sz="900" u="none" cap="none" strike="noStrike">
                <a:solidFill>
                  <a:srgbClr val="FFFFFF"/>
                </a:solidFill>
                <a:latin typeface="Nunito ExtraLight"/>
                <a:ea typeface="Nunito ExtraLight"/>
                <a:cs typeface="Nunito ExtraLight"/>
                <a:sym typeface="Nunito ExtraLight"/>
              </a:rPr>
              <a:t>Conectamos a la información</a:t>
            </a:r>
            <a:endParaRPr b="0" i="0" sz="900" u="none" cap="none" strike="noStrike">
              <a:solidFill>
                <a:srgbClr val="FFFFFF"/>
              </a:solidFill>
              <a:latin typeface="Nunito ExtraLight"/>
              <a:ea typeface="Nunito ExtraLight"/>
              <a:cs typeface="Nunito ExtraLight"/>
              <a:sym typeface="Nunito ExtraLight"/>
            </a:endParaRPr>
          </a:p>
        </p:txBody>
      </p:sp>
      <p:sp>
        <p:nvSpPr>
          <p:cNvPr id="27" name="Google Shape;27;p47"/>
          <p:cNvSpPr txBox="1"/>
          <p:nvPr>
            <p:ph idx="12" type="sldNum"/>
          </p:nvPr>
        </p:nvSpPr>
        <p:spPr>
          <a:xfrm>
            <a:off x="8415000" y="290995"/>
            <a:ext cx="548700" cy="1374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FFFFFF"/>
                </a:solidFill>
                <a:latin typeface="Nunito ExtraLight"/>
                <a:ea typeface="Nunito ExtraLight"/>
                <a:cs typeface="Nunito ExtraLight"/>
                <a:sym typeface="Nunito ExtraLight"/>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FFFFFF"/>
                </a:solidFill>
                <a:latin typeface="Nunito ExtraLight"/>
                <a:ea typeface="Nunito ExtraLight"/>
                <a:cs typeface="Nunito ExtraLight"/>
                <a:sym typeface="Nunito ExtraLight"/>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FFFFFF"/>
                </a:solidFill>
                <a:latin typeface="Nunito ExtraLight"/>
                <a:ea typeface="Nunito ExtraLight"/>
                <a:cs typeface="Nunito ExtraLight"/>
                <a:sym typeface="Nunito ExtraLight"/>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FFFFFF"/>
                </a:solidFill>
                <a:latin typeface="Nunito ExtraLight"/>
                <a:ea typeface="Nunito ExtraLight"/>
                <a:cs typeface="Nunito ExtraLight"/>
                <a:sym typeface="Nunito ExtraLight"/>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FFFFFF"/>
                </a:solidFill>
                <a:latin typeface="Nunito ExtraLight"/>
                <a:ea typeface="Nunito ExtraLight"/>
                <a:cs typeface="Nunito ExtraLight"/>
                <a:sym typeface="Nunito ExtraLight"/>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FFFFFF"/>
                </a:solidFill>
                <a:latin typeface="Nunito ExtraLight"/>
                <a:ea typeface="Nunito ExtraLight"/>
                <a:cs typeface="Nunito ExtraLight"/>
                <a:sym typeface="Nunito ExtraLight"/>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FFFFFF"/>
                </a:solidFill>
                <a:latin typeface="Nunito ExtraLight"/>
                <a:ea typeface="Nunito ExtraLight"/>
                <a:cs typeface="Nunito ExtraLight"/>
                <a:sym typeface="Nunito ExtraLight"/>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FFFFFF"/>
                </a:solidFill>
                <a:latin typeface="Nunito ExtraLight"/>
                <a:ea typeface="Nunito ExtraLight"/>
                <a:cs typeface="Nunito ExtraLight"/>
                <a:sym typeface="Nunito ExtraLight"/>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FFFFFF"/>
                </a:solidFill>
                <a:latin typeface="Nunito ExtraLight"/>
                <a:ea typeface="Nunito ExtraLight"/>
                <a:cs typeface="Nunito ExtraLight"/>
                <a:sym typeface="Nunito ExtraLight"/>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ular 1 1">
  <p:cSld name="TITLE_2_1">
    <p:spTree>
      <p:nvGrpSpPr>
        <p:cNvPr id="28" name="Shape 28"/>
        <p:cNvGrpSpPr/>
        <p:nvPr/>
      </p:nvGrpSpPr>
      <p:grpSpPr>
        <a:xfrm>
          <a:off x="0" y="0"/>
          <a:ext cx="0" cy="0"/>
          <a:chOff x="0" y="0"/>
          <a:chExt cx="0" cy="0"/>
        </a:xfrm>
      </p:grpSpPr>
      <p:sp>
        <p:nvSpPr>
          <p:cNvPr id="29" name="Google Shape;29;p48"/>
          <p:cNvSpPr/>
          <p:nvPr/>
        </p:nvSpPr>
        <p:spPr>
          <a:xfrm>
            <a:off x="7975" y="-7975"/>
            <a:ext cx="9144000" cy="5143500"/>
          </a:xfrm>
          <a:prstGeom prst="rect">
            <a:avLst/>
          </a:prstGeom>
          <a:solidFill>
            <a:srgbClr val="74A2D1"/>
          </a:solidFill>
          <a:ln cap="flat" cmpd="sng" w="952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pic>
        <p:nvPicPr>
          <p:cNvPr id="30" name="Google Shape;30;p48"/>
          <p:cNvPicPr preferRelativeResize="0"/>
          <p:nvPr/>
        </p:nvPicPr>
        <p:blipFill rotWithShape="1">
          <a:blip r:embed="rId2">
            <a:alphaModFix/>
          </a:blip>
          <a:srcRect b="0" l="0" r="0" t="0"/>
          <a:stretch/>
        </p:blipFill>
        <p:spPr>
          <a:xfrm>
            <a:off x="180000" y="248405"/>
            <a:ext cx="180000" cy="180000"/>
          </a:xfrm>
          <a:prstGeom prst="rect">
            <a:avLst/>
          </a:prstGeom>
          <a:noFill/>
          <a:ln>
            <a:noFill/>
          </a:ln>
        </p:spPr>
      </p:pic>
      <p:sp>
        <p:nvSpPr>
          <p:cNvPr id="31" name="Google Shape;31;p48"/>
          <p:cNvSpPr txBox="1"/>
          <p:nvPr/>
        </p:nvSpPr>
        <p:spPr>
          <a:xfrm>
            <a:off x="3424500" y="290995"/>
            <a:ext cx="2295000" cy="137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900"/>
              <a:buFont typeface="Arial"/>
              <a:buNone/>
            </a:pPr>
            <a:r>
              <a:rPr b="0" i="0" lang="es-ES" sz="900" u="none" cap="none" strike="noStrike">
                <a:solidFill>
                  <a:srgbClr val="FFFFFF"/>
                </a:solidFill>
                <a:latin typeface="Nunito ExtraLight"/>
                <a:ea typeface="Nunito ExtraLight"/>
                <a:cs typeface="Nunito ExtraLight"/>
                <a:sym typeface="Nunito ExtraLight"/>
              </a:rPr>
              <a:t>Conectamos a la información</a:t>
            </a:r>
            <a:endParaRPr b="0" i="0" sz="900" u="none" cap="none" strike="noStrike">
              <a:solidFill>
                <a:srgbClr val="FFFFFF"/>
              </a:solidFill>
              <a:latin typeface="Nunito ExtraLight"/>
              <a:ea typeface="Nunito ExtraLight"/>
              <a:cs typeface="Nunito ExtraLight"/>
              <a:sym typeface="Nunito ExtraLight"/>
            </a:endParaRPr>
          </a:p>
        </p:txBody>
      </p:sp>
      <p:sp>
        <p:nvSpPr>
          <p:cNvPr id="32" name="Google Shape;32;p48"/>
          <p:cNvSpPr txBox="1"/>
          <p:nvPr>
            <p:ph idx="12" type="sldNum"/>
          </p:nvPr>
        </p:nvSpPr>
        <p:spPr>
          <a:xfrm>
            <a:off x="8415000" y="290995"/>
            <a:ext cx="548700" cy="1374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FFFFFF"/>
                </a:solidFill>
                <a:latin typeface="Nunito ExtraLight"/>
                <a:ea typeface="Nunito ExtraLight"/>
                <a:cs typeface="Nunito ExtraLight"/>
                <a:sym typeface="Nunito ExtraLight"/>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FFFFFF"/>
                </a:solidFill>
                <a:latin typeface="Nunito ExtraLight"/>
                <a:ea typeface="Nunito ExtraLight"/>
                <a:cs typeface="Nunito ExtraLight"/>
                <a:sym typeface="Nunito ExtraLight"/>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FFFFFF"/>
                </a:solidFill>
                <a:latin typeface="Nunito ExtraLight"/>
                <a:ea typeface="Nunito ExtraLight"/>
                <a:cs typeface="Nunito ExtraLight"/>
                <a:sym typeface="Nunito ExtraLight"/>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FFFFFF"/>
                </a:solidFill>
                <a:latin typeface="Nunito ExtraLight"/>
                <a:ea typeface="Nunito ExtraLight"/>
                <a:cs typeface="Nunito ExtraLight"/>
                <a:sym typeface="Nunito ExtraLight"/>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FFFFFF"/>
                </a:solidFill>
                <a:latin typeface="Nunito ExtraLight"/>
                <a:ea typeface="Nunito ExtraLight"/>
                <a:cs typeface="Nunito ExtraLight"/>
                <a:sym typeface="Nunito ExtraLight"/>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FFFFFF"/>
                </a:solidFill>
                <a:latin typeface="Nunito ExtraLight"/>
                <a:ea typeface="Nunito ExtraLight"/>
                <a:cs typeface="Nunito ExtraLight"/>
                <a:sym typeface="Nunito ExtraLight"/>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FFFFFF"/>
                </a:solidFill>
                <a:latin typeface="Nunito ExtraLight"/>
                <a:ea typeface="Nunito ExtraLight"/>
                <a:cs typeface="Nunito ExtraLight"/>
                <a:sym typeface="Nunito ExtraLight"/>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FFFFFF"/>
                </a:solidFill>
                <a:latin typeface="Nunito ExtraLight"/>
                <a:ea typeface="Nunito ExtraLight"/>
                <a:cs typeface="Nunito ExtraLight"/>
                <a:sym typeface="Nunito ExtraLight"/>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FFFFFF"/>
                </a:solidFill>
                <a:latin typeface="Nunito ExtraLight"/>
                <a:ea typeface="Nunito ExtraLight"/>
                <a:cs typeface="Nunito ExtraLight"/>
                <a:sym typeface="Nunito ExtraLight"/>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interior">
  <p:cSld name="Contenido interior">
    <p:spTree>
      <p:nvGrpSpPr>
        <p:cNvPr id="33" name="Shape 33"/>
        <p:cNvGrpSpPr/>
        <p:nvPr/>
      </p:nvGrpSpPr>
      <p:grpSpPr>
        <a:xfrm>
          <a:off x="0" y="0"/>
          <a:ext cx="0" cy="0"/>
          <a:chOff x="0" y="0"/>
          <a:chExt cx="0" cy="0"/>
        </a:xfrm>
      </p:grpSpPr>
      <p:sp>
        <p:nvSpPr>
          <p:cNvPr id="34" name="Google Shape;34;p49"/>
          <p:cNvSpPr txBox="1"/>
          <p:nvPr/>
        </p:nvSpPr>
        <p:spPr>
          <a:xfrm>
            <a:off x="6094800" y="290995"/>
            <a:ext cx="2295000" cy="1374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900"/>
              <a:buFont typeface="Arial"/>
              <a:buNone/>
            </a:pPr>
            <a:r>
              <a:rPr b="0" i="0" lang="es-ES" sz="900" u="none" cap="none" strike="noStrike">
                <a:solidFill>
                  <a:srgbClr val="515151"/>
                </a:solidFill>
                <a:latin typeface="Nunito ExtraLight"/>
                <a:ea typeface="Nunito ExtraLight"/>
                <a:cs typeface="Nunito ExtraLight"/>
                <a:sym typeface="Nunito ExtraLight"/>
              </a:rPr>
              <a:t>DOT Hotels - Resultados de búsqueda</a:t>
            </a:r>
            <a:endParaRPr b="0" i="0" sz="900" u="none" cap="none" strike="noStrike">
              <a:solidFill>
                <a:srgbClr val="515151"/>
              </a:solidFill>
              <a:latin typeface="Nunito ExtraLight"/>
              <a:ea typeface="Nunito ExtraLight"/>
              <a:cs typeface="Nunito ExtraLight"/>
              <a:sym typeface="Nunito ExtraLight"/>
            </a:endParaRPr>
          </a:p>
        </p:txBody>
      </p:sp>
      <p:sp>
        <p:nvSpPr>
          <p:cNvPr id="35" name="Google Shape;35;p49"/>
          <p:cNvSpPr txBox="1"/>
          <p:nvPr>
            <p:ph idx="12" type="sldNum"/>
          </p:nvPr>
        </p:nvSpPr>
        <p:spPr>
          <a:xfrm>
            <a:off x="8415000" y="290995"/>
            <a:ext cx="548700" cy="1374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515151"/>
                </a:solidFill>
                <a:latin typeface="Nunito ExtraLight"/>
                <a:ea typeface="Nunito ExtraLight"/>
                <a:cs typeface="Nunito ExtraLight"/>
                <a:sym typeface="Nunito ExtraLight"/>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515151"/>
                </a:solidFill>
                <a:latin typeface="Nunito ExtraLight"/>
                <a:ea typeface="Nunito ExtraLight"/>
                <a:cs typeface="Nunito ExtraLight"/>
                <a:sym typeface="Nunito ExtraLight"/>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515151"/>
                </a:solidFill>
                <a:latin typeface="Nunito ExtraLight"/>
                <a:ea typeface="Nunito ExtraLight"/>
                <a:cs typeface="Nunito ExtraLight"/>
                <a:sym typeface="Nunito ExtraLight"/>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515151"/>
                </a:solidFill>
                <a:latin typeface="Nunito ExtraLight"/>
                <a:ea typeface="Nunito ExtraLight"/>
                <a:cs typeface="Nunito ExtraLight"/>
                <a:sym typeface="Nunito ExtraLight"/>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515151"/>
                </a:solidFill>
                <a:latin typeface="Nunito ExtraLight"/>
                <a:ea typeface="Nunito ExtraLight"/>
                <a:cs typeface="Nunito ExtraLight"/>
                <a:sym typeface="Nunito ExtraLight"/>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515151"/>
                </a:solidFill>
                <a:latin typeface="Nunito ExtraLight"/>
                <a:ea typeface="Nunito ExtraLight"/>
                <a:cs typeface="Nunito ExtraLight"/>
                <a:sym typeface="Nunito ExtraLight"/>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515151"/>
                </a:solidFill>
                <a:latin typeface="Nunito ExtraLight"/>
                <a:ea typeface="Nunito ExtraLight"/>
                <a:cs typeface="Nunito ExtraLight"/>
                <a:sym typeface="Nunito ExtraLight"/>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515151"/>
                </a:solidFill>
                <a:latin typeface="Nunito ExtraLight"/>
                <a:ea typeface="Nunito ExtraLight"/>
                <a:cs typeface="Nunito ExtraLight"/>
                <a:sym typeface="Nunito ExtraLight"/>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515151"/>
                </a:solidFill>
                <a:latin typeface="Nunito ExtraLight"/>
                <a:ea typeface="Nunito ExtraLight"/>
                <a:cs typeface="Nunito ExtraLight"/>
                <a:sym typeface="Nunito ExtraLight"/>
              </a:defRPr>
            </a:lvl9pPr>
          </a:lstStyle>
          <a:p>
            <a:pPr indent="0" lvl="0" marL="0" rtl="0" algn="r">
              <a:spcBef>
                <a:spcPts val="0"/>
              </a:spcBef>
              <a:spcAft>
                <a:spcPts val="0"/>
              </a:spcAft>
              <a:buNone/>
            </a:pPr>
            <a:fld id="{00000000-1234-1234-1234-123412341234}" type="slidenum">
              <a:rPr lang="es-ES"/>
              <a:t>‹#›</a:t>
            </a:fld>
            <a:endParaRPr/>
          </a:p>
        </p:txBody>
      </p:sp>
      <p:pic>
        <p:nvPicPr>
          <p:cNvPr id="36" name="Google Shape;36;p49"/>
          <p:cNvPicPr preferRelativeResize="0"/>
          <p:nvPr/>
        </p:nvPicPr>
        <p:blipFill rotWithShape="1">
          <a:blip r:embed="rId2">
            <a:alphaModFix/>
          </a:blip>
          <a:srcRect b="0" l="0" r="0" t="0"/>
          <a:stretch/>
        </p:blipFill>
        <p:spPr>
          <a:xfrm>
            <a:off x="180000" y="248405"/>
            <a:ext cx="180000" cy="18000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ular mas redes">
  <p:cSld name="CUSTOM">
    <p:spTree>
      <p:nvGrpSpPr>
        <p:cNvPr id="37" name="Shape 37"/>
        <p:cNvGrpSpPr/>
        <p:nvPr/>
      </p:nvGrpSpPr>
      <p:grpSpPr>
        <a:xfrm>
          <a:off x="0" y="0"/>
          <a:ext cx="0" cy="0"/>
          <a:chOff x="0" y="0"/>
          <a:chExt cx="0" cy="0"/>
        </a:xfrm>
      </p:grpSpPr>
      <p:grpSp>
        <p:nvGrpSpPr>
          <p:cNvPr id="38" name="Google Shape;38;p50"/>
          <p:cNvGrpSpPr/>
          <p:nvPr/>
        </p:nvGrpSpPr>
        <p:grpSpPr>
          <a:xfrm>
            <a:off x="1670402" y="4712397"/>
            <a:ext cx="5803196" cy="180000"/>
            <a:chOff x="2531757" y="9424819"/>
            <a:chExt cx="11606393" cy="360000"/>
          </a:xfrm>
        </p:grpSpPr>
        <p:pic>
          <p:nvPicPr>
            <p:cNvPr id="39" name="Google Shape;39;p50">
              <a:hlinkClick r:id="rId2"/>
            </p:cNvPr>
            <p:cNvPicPr preferRelativeResize="0"/>
            <p:nvPr/>
          </p:nvPicPr>
          <p:blipFill rotWithShape="1">
            <a:blip r:embed="rId3">
              <a:alphaModFix/>
            </a:blip>
            <a:srcRect b="0" l="0" r="0" t="0"/>
            <a:stretch/>
          </p:blipFill>
          <p:spPr>
            <a:xfrm>
              <a:off x="2531757" y="9424819"/>
              <a:ext cx="364768" cy="360000"/>
            </a:xfrm>
            <a:prstGeom prst="rect">
              <a:avLst/>
            </a:prstGeom>
            <a:noFill/>
            <a:ln>
              <a:noFill/>
            </a:ln>
          </p:spPr>
        </p:pic>
        <p:sp>
          <p:nvSpPr>
            <p:cNvPr id="40" name="Google Shape;40;p50"/>
            <p:cNvSpPr txBox="1"/>
            <p:nvPr/>
          </p:nvSpPr>
          <p:spPr>
            <a:xfrm>
              <a:off x="2909175" y="9424819"/>
              <a:ext cx="1287900" cy="360000"/>
            </a:xfrm>
            <a:prstGeom prst="rect">
              <a:avLst/>
            </a:prstGeom>
            <a:noFill/>
            <a:ln>
              <a:noFill/>
            </a:ln>
          </p:spPr>
          <p:txBody>
            <a:bodyPr anchorCtr="0" anchor="ctr" bIns="0" lIns="90000" spcFirstLastPara="1" rIns="9000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s-ES" sz="800" u="none" cap="none" strike="noStrike">
                  <a:solidFill>
                    <a:srgbClr val="515151"/>
                  </a:solidFill>
                  <a:uFill>
                    <a:noFill/>
                  </a:uFill>
                  <a:latin typeface="Nunito"/>
                  <a:ea typeface="Nunito"/>
                  <a:cs typeface="Nunito"/>
                  <a:sym typeface="Nunito"/>
                  <a:hlinkClick r:id="rId4">
                    <a:extLst>
                      <a:ext uri="{A12FA001-AC4F-418D-AE19-62706E023703}">
                        <ahyp:hlinkClr val="tx"/>
                      </a:ext>
                    </a:extLst>
                  </a:hlinkClick>
                </a:rPr>
                <a:t>streambe</a:t>
              </a:r>
              <a:endParaRPr b="0" i="0" sz="800" u="none" cap="none" strike="noStrike">
                <a:solidFill>
                  <a:srgbClr val="515151"/>
                </a:solidFill>
                <a:latin typeface="Nunito"/>
                <a:ea typeface="Nunito"/>
                <a:cs typeface="Nunito"/>
                <a:sym typeface="Nunito"/>
              </a:endParaRPr>
            </a:p>
          </p:txBody>
        </p:sp>
        <p:pic>
          <p:nvPicPr>
            <p:cNvPr id="41" name="Google Shape;41;p50">
              <a:hlinkClick r:id="rId5"/>
            </p:cNvPr>
            <p:cNvPicPr preferRelativeResize="0"/>
            <p:nvPr/>
          </p:nvPicPr>
          <p:blipFill rotWithShape="1">
            <a:blip r:embed="rId6">
              <a:alphaModFix/>
            </a:blip>
            <a:srcRect b="0" l="0" r="0" t="0"/>
            <a:stretch/>
          </p:blipFill>
          <p:spPr>
            <a:xfrm>
              <a:off x="4209730" y="9424819"/>
              <a:ext cx="364768" cy="360000"/>
            </a:xfrm>
            <a:prstGeom prst="rect">
              <a:avLst/>
            </a:prstGeom>
            <a:noFill/>
            <a:ln>
              <a:noFill/>
            </a:ln>
          </p:spPr>
        </p:pic>
        <p:sp>
          <p:nvSpPr>
            <p:cNvPr id="42" name="Google Shape;42;p50"/>
            <p:cNvSpPr txBox="1"/>
            <p:nvPr/>
          </p:nvSpPr>
          <p:spPr>
            <a:xfrm>
              <a:off x="4569950" y="9424819"/>
              <a:ext cx="1480200" cy="360000"/>
            </a:xfrm>
            <a:prstGeom prst="rect">
              <a:avLst/>
            </a:prstGeom>
            <a:noFill/>
            <a:ln>
              <a:noFill/>
            </a:ln>
          </p:spPr>
          <p:txBody>
            <a:bodyPr anchorCtr="0" anchor="ctr" bIns="0" lIns="90000" spcFirstLastPara="1" rIns="9000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s-ES" sz="800" u="none" cap="none" strike="noStrike">
                  <a:solidFill>
                    <a:srgbClr val="515151"/>
                  </a:solidFill>
                  <a:uFill>
                    <a:noFill/>
                  </a:uFill>
                  <a:latin typeface="Nunito"/>
                  <a:ea typeface="Nunito"/>
                  <a:cs typeface="Nunito"/>
                  <a:sym typeface="Nunito"/>
                  <a:hlinkClick r:id="rId7">
                    <a:extLst>
                      <a:ext uri="{A12FA001-AC4F-418D-AE19-62706E023703}">
                        <ahyp:hlinkClr val="tx"/>
                      </a:ext>
                    </a:extLst>
                  </a:hlinkClick>
                </a:rPr>
                <a:t>@Streambe</a:t>
              </a:r>
              <a:endParaRPr b="0" i="0" sz="800" u="none" cap="none" strike="noStrike">
                <a:solidFill>
                  <a:srgbClr val="515151"/>
                </a:solidFill>
                <a:latin typeface="Nunito"/>
                <a:ea typeface="Nunito"/>
                <a:cs typeface="Nunito"/>
                <a:sym typeface="Nunito"/>
              </a:endParaRPr>
            </a:p>
          </p:txBody>
        </p:sp>
        <p:pic>
          <p:nvPicPr>
            <p:cNvPr id="43" name="Google Shape;43;p50">
              <a:hlinkClick r:id="rId8"/>
            </p:cNvPr>
            <p:cNvPicPr preferRelativeResize="0"/>
            <p:nvPr/>
          </p:nvPicPr>
          <p:blipFill rotWithShape="1">
            <a:blip r:embed="rId9">
              <a:alphaModFix/>
            </a:blip>
            <a:srcRect b="0" l="0" r="0" t="0"/>
            <a:stretch/>
          </p:blipFill>
          <p:spPr>
            <a:xfrm>
              <a:off x="6050141" y="9425579"/>
              <a:ext cx="364768" cy="358479"/>
            </a:xfrm>
            <a:prstGeom prst="rect">
              <a:avLst/>
            </a:prstGeom>
            <a:noFill/>
            <a:ln>
              <a:noFill/>
            </a:ln>
          </p:spPr>
        </p:pic>
        <p:sp>
          <p:nvSpPr>
            <p:cNvPr id="44" name="Google Shape;44;p50"/>
            <p:cNvSpPr txBox="1"/>
            <p:nvPr/>
          </p:nvSpPr>
          <p:spPr>
            <a:xfrm>
              <a:off x="6393025" y="9424819"/>
              <a:ext cx="1681500" cy="360000"/>
            </a:xfrm>
            <a:prstGeom prst="rect">
              <a:avLst/>
            </a:prstGeom>
            <a:noFill/>
            <a:ln>
              <a:noFill/>
            </a:ln>
          </p:spPr>
          <p:txBody>
            <a:bodyPr anchorCtr="0" anchor="ctr" bIns="0" lIns="90000" spcFirstLastPara="1" rIns="9000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s-ES" sz="800" u="none" cap="none" strike="noStrike">
                  <a:solidFill>
                    <a:srgbClr val="515151"/>
                  </a:solidFill>
                  <a:uFill>
                    <a:noFill/>
                  </a:uFill>
                  <a:latin typeface="Nunito"/>
                  <a:ea typeface="Nunito"/>
                  <a:cs typeface="Nunito"/>
                  <a:sym typeface="Nunito"/>
                  <a:hlinkClick r:id="rId10">
                    <a:extLst>
                      <a:ext uri="{A12FA001-AC4F-418D-AE19-62706E023703}">
                        <ahyp:hlinkClr val="tx"/>
                      </a:ext>
                    </a:extLst>
                  </a:hlinkClick>
                </a:rPr>
                <a:t>@cmstreambe</a:t>
              </a:r>
              <a:endParaRPr b="0" i="0" sz="800" u="none" cap="none" strike="noStrike">
                <a:solidFill>
                  <a:srgbClr val="515151"/>
                </a:solidFill>
                <a:latin typeface="Nunito"/>
                <a:ea typeface="Nunito"/>
                <a:cs typeface="Nunito"/>
                <a:sym typeface="Nunito"/>
              </a:endParaRPr>
            </a:p>
          </p:txBody>
        </p:sp>
        <p:pic>
          <p:nvPicPr>
            <p:cNvPr id="45" name="Google Shape;45;p50"/>
            <p:cNvPicPr preferRelativeResize="0"/>
            <p:nvPr/>
          </p:nvPicPr>
          <p:blipFill rotWithShape="1">
            <a:blip r:embed="rId11">
              <a:alphaModFix/>
            </a:blip>
            <a:srcRect b="0" l="0" r="0" t="0"/>
            <a:stretch/>
          </p:blipFill>
          <p:spPr>
            <a:xfrm>
              <a:off x="8072864" y="9424819"/>
              <a:ext cx="364768" cy="360000"/>
            </a:xfrm>
            <a:prstGeom prst="rect">
              <a:avLst/>
            </a:prstGeom>
            <a:noFill/>
            <a:ln>
              <a:noFill/>
            </a:ln>
          </p:spPr>
        </p:pic>
        <p:sp>
          <p:nvSpPr>
            <p:cNvPr id="46" name="Google Shape;46;p50"/>
            <p:cNvSpPr txBox="1"/>
            <p:nvPr/>
          </p:nvSpPr>
          <p:spPr>
            <a:xfrm>
              <a:off x="8469375" y="9424819"/>
              <a:ext cx="2168100" cy="360000"/>
            </a:xfrm>
            <a:prstGeom prst="rect">
              <a:avLst/>
            </a:prstGeom>
            <a:noFill/>
            <a:ln>
              <a:noFill/>
            </a:ln>
          </p:spPr>
          <p:txBody>
            <a:bodyPr anchorCtr="0" anchor="ctr" bIns="0" lIns="90000" spcFirstLastPara="1" rIns="9000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s-ES" sz="800" u="none" cap="none" strike="noStrike">
                  <a:solidFill>
                    <a:srgbClr val="515151"/>
                  </a:solidFill>
                  <a:latin typeface="Nunito"/>
                  <a:ea typeface="Nunito"/>
                  <a:cs typeface="Nunito"/>
                  <a:sym typeface="Nunito"/>
                </a:rPr>
                <a:t>info@streambe.com</a:t>
              </a:r>
              <a:endParaRPr b="0" i="0" sz="800" u="none" cap="none" strike="noStrike">
                <a:solidFill>
                  <a:srgbClr val="515151"/>
                </a:solidFill>
                <a:latin typeface="Nunito"/>
                <a:ea typeface="Nunito"/>
                <a:cs typeface="Nunito"/>
                <a:sym typeface="Nunito"/>
              </a:endParaRPr>
            </a:p>
          </p:txBody>
        </p:sp>
        <p:pic>
          <p:nvPicPr>
            <p:cNvPr id="47" name="Google Shape;47;p50"/>
            <p:cNvPicPr preferRelativeResize="0"/>
            <p:nvPr/>
          </p:nvPicPr>
          <p:blipFill rotWithShape="1">
            <a:blip r:embed="rId12">
              <a:alphaModFix/>
            </a:blip>
            <a:srcRect b="0" l="0" r="0" t="0"/>
            <a:stretch/>
          </p:blipFill>
          <p:spPr>
            <a:xfrm>
              <a:off x="10637470" y="9424819"/>
              <a:ext cx="364768" cy="360000"/>
            </a:xfrm>
            <a:prstGeom prst="rect">
              <a:avLst/>
            </a:prstGeom>
            <a:noFill/>
            <a:ln>
              <a:noFill/>
            </a:ln>
          </p:spPr>
        </p:pic>
        <p:sp>
          <p:nvSpPr>
            <p:cNvPr id="48" name="Google Shape;48;p50"/>
            <p:cNvSpPr txBox="1"/>
            <p:nvPr/>
          </p:nvSpPr>
          <p:spPr>
            <a:xfrm>
              <a:off x="11002250" y="9469069"/>
              <a:ext cx="3135900" cy="271500"/>
            </a:xfrm>
            <a:prstGeom prst="rect">
              <a:avLst/>
            </a:prstGeom>
            <a:noFill/>
            <a:ln>
              <a:noFill/>
            </a:ln>
          </p:spPr>
          <p:txBody>
            <a:bodyPr anchorCtr="0" anchor="ctr" bIns="0" lIns="90000" spcFirstLastPara="1" rIns="9000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s-ES" sz="800" u="none" cap="none" strike="noStrike">
                  <a:solidFill>
                    <a:srgbClr val="515151"/>
                  </a:solidFill>
                  <a:latin typeface="Nunito"/>
                  <a:ea typeface="Nunito"/>
                  <a:cs typeface="Nunito"/>
                  <a:sym typeface="Nunito"/>
                </a:rPr>
                <a:t>Tucumán 781, 5to piso, CABA</a:t>
              </a:r>
              <a:endParaRPr b="0" i="0" sz="800" u="none" cap="none" strike="noStrike">
                <a:solidFill>
                  <a:srgbClr val="515151"/>
                </a:solidFill>
                <a:latin typeface="Nunito"/>
                <a:ea typeface="Nunito"/>
                <a:cs typeface="Nunito"/>
                <a:sym typeface="Nunito"/>
              </a:endParaRPr>
            </a:p>
          </p:txBody>
        </p:sp>
      </p:grpSp>
      <p:pic>
        <p:nvPicPr>
          <p:cNvPr id="49" name="Google Shape;49;p50"/>
          <p:cNvPicPr preferRelativeResize="0"/>
          <p:nvPr/>
        </p:nvPicPr>
        <p:blipFill rotWithShape="1">
          <a:blip r:embed="rId13">
            <a:alphaModFix/>
          </a:blip>
          <a:srcRect b="0" l="0" r="0" t="0"/>
          <a:stretch/>
        </p:blipFill>
        <p:spPr>
          <a:xfrm>
            <a:off x="180000" y="240380"/>
            <a:ext cx="1080000" cy="180000"/>
          </a:xfrm>
          <a:prstGeom prst="rect">
            <a:avLst/>
          </a:prstGeom>
          <a:noFill/>
          <a:ln>
            <a:noFill/>
          </a:ln>
        </p:spPr>
      </p:pic>
      <p:sp>
        <p:nvSpPr>
          <p:cNvPr id="50" name="Google Shape;50;p50"/>
          <p:cNvSpPr txBox="1"/>
          <p:nvPr/>
        </p:nvSpPr>
        <p:spPr>
          <a:xfrm>
            <a:off x="3424500" y="290995"/>
            <a:ext cx="2295000" cy="137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900"/>
              <a:buFont typeface="Arial"/>
              <a:buNone/>
            </a:pPr>
            <a:r>
              <a:rPr b="0" i="0" lang="es-ES" sz="900" u="none" cap="none" strike="noStrike">
                <a:solidFill>
                  <a:srgbClr val="515151"/>
                </a:solidFill>
                <a:latin typeface="Nunito ExtraLight"/>
                <a:ea typeface="Nunito ExtraLight"/>
                <a:cs typeface="Nunito ExtraLight"/>
                <a:sym typeface="Nunito ExtraLight"/>
              </a:rPr>
              <a:t>Conectamos a la información</a:t>
            </a:r>
            <a:endParaRPr b="0" i="0" sz="900" u="none" cap="none" strike="noStrike">
              <a:solidFill>
                <a:srgbClr val="515151"/>
              </a:solidFill>
              <a:latin typeface="Nunito ExtraLight"/>
              <a:ea typeface="Nunito ExtraLight"/>
              <a:cs typeface="Nunito ExtraLight"/>
              <a:sym typeface="Nunito ExtraLight"/>
            </a:endParaRPr>
          </a:p>
        </p:txBody>
      </p:sp>
      <p:sp>
        <p:nvSpPr>
          <p:cNvPr id="51" name="Google Shape;51;p50"/>
          <p:cNvSpPr txBox="1"/>
          <p:nvPr>
            <p:ph idx="12" type="sldNum"/>
          </p:nvPr>
        </p:nvSpPr>
        <p:spPr>
          <a:xfrm>
            <a:off x="8415000" y="290995"/>
            <a:ext cx="548700" cy="1374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515151"/>
                </a:solidFill>
                <a:latin typeface="Nunito ExtraLight"/>
                <a:ea typeface="Nunito ExtraLight"/>
                <a:cs typeface="Nunito ExtraLight"/>
                <a:sym typeface="Nunito ExtraLight"/>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515151"/>
                </a:solidFill>
                <a:latin typeface="Nunito ExtraLight"/>
                <a:ea typeface="Nunito ExtraLight"/>
                <a:cs typeface="Nunito ExtraLight"/>
                <a:sym typeface="Nunito ExtraLight"/>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515151"/>
                </a:solidFill>
                <a:latin typeface="Nunito ExtraLight"/>
                <a:ea typeface="Nunito ExtraLight"/>
                <a:cs typeface="Nunito ExtraLight"/>
                <a:sym typeface="Nunito ExtraLight"/>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515151"/>
                </a:solidFill>
                <a:latin typeface="Nunito ExtraLight"/>
                <a:ea typeface="Nunito ExtraLight"/>
                <a:cs typeface="Nunito ExtraLight"/>
                <a:sym typeface="Nunito ExtraLight"/>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515151"/>
                </a:solidFill>
                <a:latin typeface="Nunito ExtraLight"/>
                <a:ea typeface="Nunito ExtraLight"/>
                <a:cs typeface="Nunito ExtraLight"/>
                <a:sym typeface="Nunito ExtraLight"/>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515151"/>
                </a:solidFill>
                <a:latin typeface="Nunito ExtraLight"/>
                <a:ea typeface="Nunito ExtraLight"/>
                <a:cs typeface="Nunito ExtraLight"/>
                <a:sym typeface="Nunito ExtraLight"/>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515151"/>
                </a:solidFill>
                <a:latin typeface="Nunito ExtraLight"/>
                <a:ea typeface="Nunito ExtraLight"/>
                <a:cs typeface="Nunito ExtraLight"/>
                <a:sym typeface="Nunito ExtraLight"/>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515151"/>
                </a:solidFill>
                <a:latin typeface="Nunito ExtraLight"/>
                <a:ea typeface="Nunito ExtraLight"/>
                <a:cs typeface="Nunito ExtraLight"/>
                <a:sym typeface="Nunito ExtraLight"/>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515151"/>
                </a:solidFill>
                <a:latin typeface="Nunito ExtraLight"/>
                <a:ea typeface="Nunito ExtraLight"/>
                <a:cs typeface="Nunito ExtraLight"/>
                <a:sym typeface="Nunito ExtraLight"/>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ular mas redes">
  <p:cSld name="TITLE_1">
    <p:spTree>
      <p:nvGrpSpPr>
        <p:cNvPr id="52" name="Shape 52"/>
        <p:cNvGrpSpPr/>
        <p:nvPr/>
      </p:nvGrpSpPr>
      <p:grpSpPr>
        <a:xfrm>
          <a:off x="0" y="0"/>
          <a:ext cx="0" cy="0"/>
          <a:chOff x="0" y="0"/>
          <a:chExt cx="0" cy="0"/>
        </a:xfrm>
      </p:grpSpPr>
      <p:grpSp>
        <p:nvGrpSpPr>
          <p:cNvPr id="53" name="Google Shape;53;p51"/>
          <p:cNvGrpSpPr/>
          <p:nvPr/>
        </p:nvGrpSpPr>
        <p:grpSpPr>
          <a:xfrm>
            <a:off x="1670402" y="4712397"/>
            <a:ext cx="5803196" cy="180000"/>
            <a:chOff x="2531757" y="9424819"/>
            <a:chExt cx="11606393" cy="360000"/>
          </a:xfrm>
        </p:grpSpPr>
        <p:pic>
          <p:nvPicPr>
            <p:cNvPr id="54" name="Google Shape;54;p51">
              <a:hlinkClick r:id="rId2"/>
            </p:cNvPr>
            <p:cNvPicPr preferRelativeResize="0"/>
            <p:nvPr/>
          </p:nvPicPr>
          <p:blipFill rotWithShape="1">
            <a:blip r:embed="rId3">
              <a:alphaModFix/>
            </a:blip>
            <a:srcRect b="0" l="0" r="0" t="0"/>
            <a:stretch/>
          </p:blipFill>
          <p:spPr>
            <a:xfrm>
              <a:off x="2531757" y="9424819"/>
              <a:ext cx="364768" cy="360000"/>
            </a:xfrm>
            <a:prstGeom prst="rect">
              <a:avLst/>
            </a:prstGeom>
            <a:noFill/>
            <a:ln>
              <a:noFill/>
            </a:ln>
          </p:spPr>
        </p:pic>
        <p:sp>
          <p:nvSpPr>
            <p:cNvPr id="55" name="Google Shape;55;p51"/>
            <p:cNvSpPr txBox="1"/>
            <p:nvPr/>
          </p:nvSpPr>
          <p:spPr>
            <a:xfrm>
              <a:off x="2909175" y="9424819"/>
              <a:ext cx="1287900" cy="360000"/>
            </a:xfrm>
            <a:prstGeom prst="rect">
              <a:avLst/>
            </a:prstGeom>
            <a:noFill/>
            <a:ln>
              <a:noFill/>
            </a:ln>
          </p:spPr>
          <p:txBody>
            <a:bodyPr anchorCtr="0" anchor="ctr" bIns="0" lIns="90000" spcFirstLastPara="1" rIns="9000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s-ES" sz="800" u="none" cap="none" strike="noStrike">
                  <a:solidFill>
                    <a:srgbClr val="515151"/>
                  </a:solidFill>
                  <a:uFill>
                    <a:noFill/>
                  </a:uFill>
                  <a:latin typeface="Nunito"/>
                  <a:ea typeface="Nunito"/>
                  <a:cs typeface="Nunito"/>
                  <a:sym typeface="Nunito"/>
                  <a:hlinkClick r:id="rId4">
                    <a:extLst>
                      <a:ext uri="{A12FA001-AC4F-418D-AE19-62706E023703}">
                        <ahyp:hlinkClr val="tx"/>
                      </a:ext>
                    </a:extLst>
                  </a:hlinkClick>
                </a:rPr>
                <a:t>streambe</a:t>
              </a:r>
              <a:endParaRPr b="0" i="0" sz="800" u="none" cap="none" strike="noStrike">
                <a:solidFill>
                  <a:srgbClr val="515151"/>
                </a:solidFill>
                <a:latin typeface="Nunito"/>
                <a:ea typeface="Nunito"/>
                <a:cs typeface="Nunito"/>
                <a:sym typeface="Nunito"/>
              </a:endParaRPr>
            </a:p>
          </p:txBody>
        </p:sp>
        <p:pic>
          <p:nvPicPr>
            <p:cNvPr id="56" name="Google Shape;56;p51">
              <a:hlinkClick r:id="rId5"/>
            </p:cNvPr>
            <p:cNvPicPr preferRelativeResize="0"/>
            <p:nvPr/>
          </p:nvPicPr>
          <p:blipFill rotWithShape="1">
            <a:blip r:embed="rId6">
              <a:alphaModFix/>
            </a:blip>
            <a:srcRect b="0" l="0" r="0" t="0"/>
            <a:stretch/>
          </p:blipFill>
          <p:spPr>
            <a:xfrm>
              <a:off x="4209730" y="9424819"/>
              <a:ext cx="364768" cy="360000"/>
            </a:xfrm>
            <a:prstGeom prst="rect">
              <a:avLst/>
            </a:prstGeom>
            <a:noFill/>
            <a:ln>
              <a:noFill/>
            </a:ln>
          </p:spPr>
        </p:pic>
        <p:sp>
          <p:nvSpPr>
            <p:cNvPr id="57" name="Google Shape;57;p51"/>
            <p:cNvSpPr txBox="1"/>
            <p:nvPr/>
          </p:nvSpPr>
          <p:spPr>
            <a:xfrm>
              <a:off x="4569950" y="9424819"/>
              <a:ext cx="1480200" cy="360000"/>
            </a:xfrm>
            <a:prstGeom prst="rect">
              <a:avLst/>
            </a:prstGeom>
            <a:noFill/>
            <a:ln>
              <a:noFill/>
            </a:ln>
          </p:spPr>
          <p:txBody>
            <a:bodyPr anchorCtr="0" anchor="ctr" bIns="0" lIns="90000" spcFirstLastPara="1" rIns="9000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s-ES" sz="800" u="none" cap="none" strike="noStrike">
                  <a:solidFill>
                    <a:srgbClr val="515151"/>
                  </a:solidFill>
                  <a:uFill>
                    <a:noFill/>
                  </a:uFill>
                  <a:latin typeface="Nunito"/>
                  <a:ea typeface="Nunito"/>
                  <a:cs typeface="Nunito"/>
                  <a:sym typeface="Nunito"/>
                  <a:hlinkClick r:id="rId7">
                    <a:extLst>
                      <a:ext uri="{A12FA001-AC4F-418D-AE19-62706E023703}">
                        <ahyp:hlinkClr val="tx"/>
                      </a:ext>
                    </a:extLst>
                  </a:hlinkClick>
                </a:rPr>
                <a:t>@Streambe</a:t>
              </a:r>
              <a:endParaRPr b="0" i="0" sz="800" u="none" cap="none" strike="noStrike">
                <a:solidFill>
                  <a:srgbClr val="515151"/>
                </a:solidFill>
                <a:latin typeface="Nunito"/>
                <a:ea typeface="Nunito"/>
                <a:cs typeface="Nunito"/>
                <a:sym typeface="Nunito"/>
              </a:endParaRPr>
            </a:p>
          </p:txBody>
        </p:sp>
        <p:pic>
          <p:nvPicPr>
            <p:cNvPr id="58" name="Google Shape;58;p51">
              <a:hlinkClick r:id="rId8"/>
            </p:cNvPr>
            <p:cNvPicPr preferRelativeResize="0"/>
            <p:nvPr/>
          </p:nvPicPr>
          <p:blipFill rotWithShape="1">
            <a:blip r:embed="rId9">
              <a:alphaModFix/>
            </a:blip>
            <a:srcRect b="0" l="0" r="0" t="0"/>
            <a:stretch/>
          </p:blipFill>
          <p:spPr>
            <a:xfrm>
              <a:off x="6050141" y="9425579"/>
              <a:ext cx="364768" cy="358479"/>
            </a:xfrm>
            <a:prstGeom prst="rect">
              <a:avLst/>
            </a:prstGeom>
            <a:noFill/>
            <a:ln>
              <a:noFill/>
            </a:ln>
          </p:spPr>
        </p:pic>
        <p:sp>
          <p:nvSpPr>
            <p:cNvPr id="59" name="Google Shape;59;p51"/>
            <p:cNvSpPr txBox="1"/>
            <p:nvPr/>
          </p:nvSpPr>
          <p:spPr>
            <a:xfrm>
              <a:off x="6393025" y="9424819"/>
              <a:ext cx="1681500" cy="360000"/>
            </a:xfrm>
            <a:prstGeom prst="rect">
              <a:avLst/>
            </a:prstGeom>
            <a:noFill/>
            <a:ln>
              <a:noFill/>
            </a:ln>
          </p:spPr>
          <p:txBody>
            <a:bodyPr anchorCtr="0" anchor="ctr" bIns="0" lIns="90000" spcFirstLastPara="1" rIns="9000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s-ES" sz="800" u="none" cap="none" strike="noStrike">
                  <a:solidFill>
                    <a:srgbClr val="515151"/>
                  </a:solidFill>
                  <a:uFill>
                    <a:noFill/>
                  </a:uFill>
                  <a:latin typeface="Nunito"/>
                  <a:ea typeface="Nunito"/>
                  <a:cs typeface="Nunito"/>
                  <a:sym typeface="Nunito"/>
                  <a:hlinkClick r:id="rId10">
                    <a:extLst>
                      <a:ext uri="{A12FA001-AC4F-418D-AE19-62706E023703}">
                        <ahyp:hlinkClr val="tx"/>
                      </a:ext>
                    </a:extLst>
                  </a:hlinkClick>
                </a:rPr>
                <a:t>@cmstreambe</a:t>
              </a:r>
              <a:endParaRPr b="0" i="0" sz="800" u="none" cap="none" strike="noStrike">
                <a:solidFill>
                  <a:srgbClr val="515151"/>
                </a:solidFill>
                <a:latin typeface="Nunito"/>
                <a:ea typeface="Nunito"/>
                <a:cs typeface="Nunito"/>
                <a:sym typeface="Nunito"/>
              </a:endParaRPr>
            </a:p>
          </p:txBody>
        </p:sp>
        <p:pic>
          <p:nvPicPr>
            <p:cNvPr id="60" name="Google Shape;60;p51"/>
            <p:cNvPicPr preferRelativeResize="0"/>
            <p:nvPr/>
          </p:nvPicPr>
          <p:blipFill rotWithShape="1">
            <a:blip r:embed="rId11">
              <a:alphaModFix/>
            </a:blip>
            <a:srcRect b="0" l="0" r="0" t="0"/>
            <a:stretch/>
          </p:blipFill>
          <p:spPr>
            <a:xfrm>
              <a:off x="8072864" y="9424819"/>
              <a:ext cx="364768" cy="360000"/>
            </a:xfrm>
            <a:prstGeom prst="rect">
              <a:avLst/>
            </a:prstGeom>
            <a:noFill/>
            <a:ln>
              <a:noFill/>
            </a:ln>
          </p:spPr>
        </p:pic>
        <p:sp>
          <p:nvSpPr>
            <p:cNvPr id="61" name="Google Shape;61;p51"/>
            <p:cNvSpPr txBox="1"/>
            <p:nvPr/>
          </p:nvSpPr>
          <p:spPr>
            <a:xfrm>
              <a:off x="8469375" y="9424819"/>
              <a:ext cx="2168100" cy="360000"/>
            </a:xfrm>
            <a:prstGeom prst="rect">
              <a:avLst/>
            </a:prstGeom>
            <a:noFill/>
            <a:ln>
              <a:noFill/>
            </a:ln>
          </p:spPr>
          <p:txBody>
            <a:bodyPr anchorCtr="0" anchor="ctr" bIns="0" lIns="90000" spcFirstLastPara="1" rIns="9000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s-ES" sz="800" u="none" cap="none" strike="noStrike">
                  <a:solidFill>
                    <a:srgbClr val="515151"/>
                  </a:solidFill>
                  <a:latin typeface="Nunito"/>
                  <a:ea typeface="Nunito"/>
                  <a:cs typeface="Nunito"/>
                  <a:sym typeface="Nunito"/>
                </a:rPr>
                <a:t>info@streambe.com</a:t>
              </a:r>
              <a:endParaRPr b="0" i="0" sz="800" u="none" cap="none" strike="noStrike">
                <a:solidFill>
                  <a:srgbClr val="515151"/>
                </a:solidFill>
                <a:latin typeface="Nunito"/>
                <a:ea typeface="Nunito"/>
                <a:cs typeface="Nunito"/>
                <a:sym typeface="Nunito"/>
              </a:endParaRPr>
            </a:p>
          </p:txBody>
        </p:sp>
        <p:pic>
          <p:nvPicPr>
            <p:cNvPr id="62" name="Google Shape;62;p51"/>
            <p:cNvPicPr preferRelativeResize="0"/>
            <p:nvPr/>
          </p:nvPicPr>
          <p:blipFill rotWithShape="1">
            <a:blip r:embed="rId12">
              <a:alphaModFix/>
            </a:blip>
            <a:srcRect b="0" l="0" r="0" t="0"/>
            <a:stretch/>
          </p:blipFill>
          <p:spPr>
            <a:xfrm>
              <a:off x="10637470" y="9424819"/>
              <a:ext cx="364768" cy="360000"/>
            </a:xfrm>
            <a:prstGeom prst="rect">
              <a:avLst/>
            </a:prstGeom>
            <a:noFill/>
            <a:ln>
              <a:noFill/>
            </a:ln>
          </p:spPr>
        </p:pic>
        <p:sp>
          <p:nvSpPr>
            <p:cNvPr id="63" name="Google Shape;63;p51"/>
            <p:cNvSpPr txBox="1"/>
            <p:nvPr/>
          </p:nvSpPr>
          <p:spPr>
            <a:xfrm>
              <a:off x="11002250" y="9469069"/>
              <a:ext cx="3135900" cy="271500"/>
            </a:xfrm>
            <a:prstGeom prst="rect">
              <a:avLst/>
            </a:prstGeom>
            <a:noFill/>
            <a:ln>
              <a:noFill/>
            </a:ln>
          </p:spPr>
          <p:txBody>
            <a:bodyPr anchorCtr="0" anchor="ctr" bIns="0" lIns="90000" spcFirstLastPara="1" rIns="9000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s-ES" sz="800" u="none" cap="none" strike="noStrike">
                  <a:solidFill>
                    <a:srgbClr val="515151"/>
                  </a:solidFill>
                  <a:latin typeface="Nunito"/>
                  <a:ea typeface="Nunito"/>
                  <a:cs typeface="Nunito"/>
                  <a:sym typeface="Nunito"/>
                </a:rPr>
                <a:t>Tucumán 781, 5to piso, CABA</a:t>
              </a:r>
              <a:endParaRPr b="0" i="0" sz="800" u="none" cap="none" strike="noStrike">
                <a:solidFill>
                  <a:srgbClr val="515151"/>
                </a:solidFill>
                <a:latin typeface="Nunito"/>
                <a:ea typeface="Nunito"/>
                <a:cs typeface="Nunito"/>
                <a:sym typeface="Nunito"/>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64" name="Shape 64"/>
        <p:cNvGrpSpPr/>
        <p:nvPr/>
      </p:nvGrpSpPr>
      <p:grpSpPr>
        <a:xfrm>
          <a:off x="0" y="0"/>
          <a:ext cx="0" cy="0"/>
          <a:chOff x="0" y="0"/>
          <a:chExt cx="0" cy="0"/>
        </a:xfrm>
      </p:grpSpPr>
      <p:sp>
        <p:nvSpPr>
          <p:cNvPr id="65" name="Google Shape;65;p52"/>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Autofit/>
          </a:bodyPr>
          <a:lstStyle>
            <a:lvl1pPr lvl="0" marR="0" rtl="0" algn="l">
              <a:lnSpc>
                <a:spcPct val="90000"/>
              </a:lnSpc>
              <a:spcBef>
                <a:spcPts val="0"/>
              </a:spcBef>
              <a:spcAft>
                <a:spcPts val="0"/>
              </a:spcAft>
              <a:buClr>
                <a:schemeClr val="dk1"/>
              </a:buClr>
              <a:buSzPts val="1400"/>
              <a:buFont typeface="Arial"/>
              <a:buChar char="●"/>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9pPr>
          </a:lstStyle>
          <a:p/>
        </p:txBody>
      </p:sp>
      <p:sp>
        <p:nvSpPr>
          <p:cNvPr id="66" name="Google Shape;66;p52"/>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Autofit/>
          </a:bodyPr>
          <a:lstStyle>
            <a:lvl1pPr indent="-317500" lvl="0" marL="457200" marR="0" rtl="0" algn="l">
              <a:lnSpc>
                <a:spcPct val="90000"/>
              </a:lnSpc>
              <a:spcBef>
                <a:spcPts val="800"/>
              </a:spcBef>
              <a:spcAft>
                <a:spcPts val="0"/>
              </a:spcAft>
              <a:buClr>
                <a:schemeClr val="dk1"/>
              </a:buClr>
              <a:buSzPts val="1400"/>
              <a:buFont typeface="Arial"/>
              <a:buChar char="●"/>
              <a:defRPr b="0" i="0" sz="700" u="none" cap="none" strike="noStrike">
                <a:solidFill>
                  <a:srgbClr val="000000"/>
                </a:solidFill>
                <a:latin typeface="Arial"/>
                <a:ea typeface="Arial"/>
                <a:cs typeface="Arial"/>
                <a:sym typeface="Arial"/>
              </a:defRPr>
            </a:lvl1pPr>
            <a:lvl2pPr indent="-317500" lvl="1" marL="914400" marR="0" rtl="0" algn="l">
              <a:lnSpc>
                <a:spcPct val="90000"/>
              </a:lnSpc>
              <a:spcBef>
                <a:spcPts val="400"/>
              </a:spcBef>
              <a:spcAft>
                <a:spcPts val="0"/>
              </a:spcAft>
              <a:buClr>
                <a:schemeClr val="dk1"/>
              </a:buClr>
              <a:buSzPts val="1400"/>
              <a:buFont typeface="Arial"/>
              <a:buChar char="○"/>
              <a:defRPr b="0" i="0" sz="700" u="none" cap="none" strike="noStrike">
                <a:solidFill>
                  <a:srgbClr val="000000"/>
                </a:solidFill>
                <a:latin typeface="Arial"/>
                <a:ea typeface="Arial"/>
                <a:cs typeface="Arial"/>
                <a:sym typeface="Arial"/>
              </a:defRPr>
            </a:lvl2pPr>
            <a:lvl3pPr indent="-317500" lvl="2" marL="1371600" marR="0" rtl="0" algn="l">
              <a:lnSpc>
                <a:spcPct val="90000"/>
              </a:lnSpc>
              <a:spcBef>
                <a:spcPts val="400"/>
              </a:spcBef>
              <a:spcAft>
                <a:spcPts val="0"/>
              </a:spcAft>
              <a:buClr>
                <a:schemeClr val="dk1"/>
              </a:buClr>
              <a:buSzPts val="1400"/>
              <a:buFont typeface="Arial"/>
              <a:buChar char="■"/>
              <a:defRPr b="0" i="0" sz="700" u="none" cap="none" strike="noStrike">
                <a:solidFill>
                  <a:srgbClr val="000000"/>
                </a:solidFill>
                <a:latin typeface="Arial"/>
                <a:ea typeface="Arial"/>
                <a:cs typeface="Arial"/>
                <a:sym typeface="Arial"/>
              </a:defRPr>
            </a:lvl3pPr>
            <a:lvl4pPr indent="-317500" lvl="3" marL="1828800" marR="0" rtl="0" algn="l">
              <a:lnSpc>
                <a:spcPct val="90000"/>
              </a:lnSpc>
              <a:spcBef>
                <a:spcPts val="400"/>
              </a:spcBef>
              <a:spcAft>
                <a:spcPts val="0"/>
              </a:spcAft>
              <a:buClr>
                <a:schemeClr val="dk1"/>
              </a:buClr>
              <a:buSzPts val="1400"/>
              <a:buFont typeface="Arial"/>
              <a:buChar char="●"/>
              <a:defRPr b="0" i="0" sz="700" u="none" cap="none" strike="noStrike">
                <a:solidFill>
                  <a:srgbClr val="000000"/>
                </a:solidFill>
                <a:latin typeface="Arial"/>
                <a:ea typeface="Arial"/>
                <a:cs typeface="Arial"/>
                <a:sym typeface="Arial"/>
              </a:defRPr>
            </a:lvl4pPr>
            <a:lvl5pPr indent="-317500" lvl="4" marL="2286000" marR="0" rtl="0" algn="l">
              <a:lnSpc>
                <a:spcPct val="90000"/>
              </a:lnSpc>
              <a:spcBef>
                <a:spcPts val="400"/>
              </a:spcBef>
              <a:spcAft>
                <a:spcPts val="0"/>
              </a:spcAft>
              <a:buClr>
                <a:schemeClr val="dk1"/>
              </a:buClr>
              <a:buSzPts val="1400"/>
              <a:buFont typeface="Arial"/>
              <a:buChar char="○"/>
              <a:defRPr b="0" i="0" sz="700" u="none" cap="none" strike="noStrike">
                <a:solidFill>
                  <a:srgbClr val="000000"/>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700" u="none" cap="none" strike="noStrike">
                <a:solidFill>
                  <a:srgbClr val="000000"/>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700" u="none" cap="none" strike="noStrike">
                <a:solidFill>
                  <a:srgbClr val="000000"/>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700" u="none" cap="none" strike="noStrike">
                <a:solidFill>
                  <a:srgbClr val="000000"/>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700" u="none" cap="none" strike="noStrike">
                <a:solidFill>
                  <a:srgbClr val="000000"/>
                </a:solidFill>
                <a:latin typeface="Arial"/>
                <a:ea typeface="Arial"/>
                <a:cs typeface="Arial"/>
                <a:sym typeface="Arial"/>
              </a:defRPr>
            </a:lvl9pPr>
          </a:lstStyle>
          <a:p/>
        </p:txBody>
      </p:sp>
      <p:sp>
        <p:nvSpPr>
          <p:cNvPr id="67" name="Google Shape;67;p52"/>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9pPr>
          </a:lstStyle>
          <a:p/>
        </p:txBody>
      </p:sp>
      <p:sp>
        <p:nvSpPr>
          <p:cNvPr id="68" name="Google Shape;68;p52"/>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marR="0" rtl="0" algn="ctr">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9pPr>
          </a:lstStyle>
          <a:p/>
        </p:txBody>
      </p:sp>
      <p:sp>
        <p:nvSpPr>
          <p:cNvPr id="69" name="Google Shape;69;p52"/>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0" Type="http://schemas.openxmlformats.org/officeDocument/2006/relationships/theme" Target="../theme/theme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18.xml"/><Relationship Id="rId10" Type="http://schemas.openxmlformats.org/officeDocument/2006/relationships/slideLayout" Target="../slideLayouts/slideLayout17.xml"/><Relationship Id="rId13" Type="http://schemas.openxmlformats.org/officeDocument/2006/relationships/theme" Target="../theme/theme2.xml"/><Relationship Id="rId12" Type="http://schemas.openxmlformats.org/officeDocument/2006/relationships/slideLayout" Target="../slideLayouts/slideLayout19.xml"/><Relationship Id="rId1" Type="http://schemas.openxmlformats.org/officeDocument/2006/relationships/image" Target="../media/image4.jpg"/><Relationship Id="rId2" Type="http://schemas.openxmlformats.org/officeDocument/2006/relationships/image" Target="../media/image1.png"/><Relationship Id="rId3" Type="http://schemas.openxmlformats.org/officeDocument/2006/relationships/slideLayout" Target="../slideLayouts/slideLayout10.xml"/><Relationship Id="rId4" Type="http://schemas.openxmlformats.org/officeDocument/2006/relationships/slideLayout" Target="../slideLayouts/slideLayout11.xml"/><Relationship Id="rId9" Type="http://schemas.openxmlformats.org/officeDocument/2006/relationships/slideLayout" Target="../slideLayouts/slideLayout16.xml"/><Relationship Id="rId5" Type="http://schemas.openxmlformats.org/officeDocument/2006/relationships/slideLayout" Target="../slideLayouts/slideLayout12.xml"/><Relationship Id="rId6" Type="http://schemas.openxmlformats.org/officeDocument/2006/relationships/slideLayout" Target="../slideLayouts/slideLayout13.xml"/><Relationship Id="rId7" Type="http://schemas.openxmlformats.org/officeDocument/2006/relationships/slideLayout" Target="../slideLayouts/slideLayout14.xml"/><Relationship Id="rId8"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39"/>
          <p:cNvSpPr txBox="1"/>
          <p:nvPr>
            <p:ph idx="12" type="sldNum"/>
          </p:nvPr>
        </p:nvSpPr>
        <p:spPr>
          <a:xfrm>
            <a:off x="8556784" y="4749851"/>
            <a:ext cx="548700" cy="393900"/>
          </a:xfrm>
          <a:prstGeom prst="rect">
            <a:avLst/>
          </a:prstGeom>
          <a:noFill/>
          <a:ln>
            <a:noFill/>
          </a:ln>
        </p:spPr>
        <p:txBody>
          <a:bodyPr anchorCtr="0" anchor="t" bIns="83825" lIns="83825" spcFirstLastPara="1" rIns="83825" wrap="square" tIns="83825">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E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15:clr>
            <a:srgbClr val="EA4335"/>
          </p15:clr>
        </p15:guide>
        <p15:guide id="2" pos="480">
          <p15:clr>
            <a:srgbClr val="EA4335"/>
          </p15:clr>
        </p15:guide>
        <p15:guide id="3" pos="959">
          <p15:clr>
            <a:srgbClr val="EA4335"/>
          </p15:clr>
        </p15:guide>
        <p15:guide id="4" pos="1440">
          <p15:clr>
            <a:srgbClr val="EA4335"/>
          </p15:clr>
        </p15:guide>
        <p15:guide id="5" pos="1919">
          <p15:clr>
            <a:srgbClr val="EA4335"/>
          </p15:clr>
        </p15:guide>
        <p15:guide id="6" pos="2398">
          <p15:clr>
            <a:srgbClr val="EA4335"/>
          </p15:clr>
        </p15:guide>
        <p15:guide id="7" pos="2880">
          <p15:clr>
            <a:srgbClr val="EA4335"/>
          </p15:clr>
        </p15:guide>
        <p15:guide id="8" pos="3360">
          <p15:clr>
            <a:srgbClr val="EA4335"/>
          </p15:clr>
        </p15:guide>
        <p15:guide id="9" pos="3839">
          <p15:clr>
            <a:srgbClr val="EA4335"/>
          </p15:clr>
        </p15:guide>
        <p15:guide id="10" pos="4319">
          <p15:clr>
            <a:srgbClr val="EA4335"/>
          </p15:clr>
        </p15:guide>
        <p15:guide id="11" pos="4799">
          <p15:clr>
            <a:srgbClr val="EA4335"/>
          </p15:clr>
        </p15:guide>
        <p15:guide id="12" pos="5278">
          <p15:clr>
            <a:srgbClr val="EA4335"/>
          </p15:clr>
        </p15:guide>
        <p15:guide id="13" pos="5760">
          <p15:clr>
            <a:srgbClr val="EA4335"/>
          </p15:clr>
        </p15:guide>
        <p15:guide id="14" orient="horz">
          <p15:clr>
            <a:srgbClr val="EA4335"/>
          </p15:clr>
        </p15:guide>
        <p15:guide id="15" orient="horz" pos="270">
          <p15:clr>
            <a:srgbClr val="EA4335"/>
          </p15:clr>
        </p15:guide>
        <p15:guide id="16" orient="horz" pos="540">
          <p15:clr>
            <a:srgbClr val="EA4335"/>
          </p15:clr>
        </p15:guide>
        <p15:guide id="17" orient="horz" pos="810">
          <p15:clr>
            <a:srgbClr val="EA4335"/>
          </p15:clr>
        </p15:guide>
        <p15:guide id="18" orient="horz" pos="1080">
          <p15:clr>
            <a:srgbClr val="EA4335"/>
          </p15:clr>
        </p15:guide>
        <p15:guide id="19" orient="horz" pos="1350">
          <p15:clr>
            <a:srgbClr val="EA4335"/>
          </p15:clr>
        </p15:guide>
        <p15:guide id="20" orient="horz" pos="1619">
          <p15:clr>
            <a:srgbClr val="EA4335"/>
          </p15:clr>
        </p15:guide>
        <p15:guide id="21" orient="horz" pos="1889">
          <p15:clr>
            <a:srgbClr val="EA4335"/>
          </p15:clr>
        </p15:guide>
        <p15:guide id="22" orient="horz" pos="2159">
          <p15:clr>
            <a:srgbClr val="EA4335"/>
          </p15:clr>
        </p15:guide>
        <p15:guide id="23" orient="horz" pos="2429">
          <p15:clr>
            <a:srgbClr val="EA4335"/>
          </p15:clr>
        </p15:guide>
        <p15:guide id="24" orient="horz" pos="2699">
          <p15:clr>
            <a:srgbClr val="EA4335"/>
          </p15:clr>
        </p15:guide>
        <p15:guide id="25" orient="horz" pos="2969">
          <p15:clr>
            <a:srgbClr val="EA4335"/>
          </p15:clr>
        </p15:guide>
      </p15:sldGuideLst>
    </p:ext>
  </p:extLst>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0" name="Shape 70"/>
        <p:cNvGrpSpPr/>
        <p:nvPr/>
      </p:nvGrpSpPr>
      <p:grpSpPr>
        <a:xfrm>
          <a:off x="0" y="0"/>
          <a:ext cx="0" cy="0"/>
          <a:chOff x="0" y="0"/>
          <a:chExt cx="0" cy="0"/>
        </a:xfrm>
      </p:grpSpPr>
      <p:pic>
        <p:nvPicPr>
          <p:cNvPr id="71" name="Google Shape;71;p41"/>
          <p:cNvPicPr preferRelativeResize="0"/>
          <p:nvPr/>
        </p:nvPicPr>
        <p:blipFill rotWithShape="1">
          <a:blip r:embed="rId1">
            <a:alphaModFix/>
          </a:blip>
          <a:srcRect b="0" l="0" r="0" t="0"/>
          <a:stretch/>
        </p:blipFill>
        <p:spPr>
          <a:xfrm>
            <a:off x="-1" y="0"/>
            <a:ext cx="9144002" cy="5143500"/>
          </a:xfrm>
          <a:prstGeom prst="rect">
            <a:avLst/>
          </a:prstGeom>
          <a:noFill/>
          <a:ln>
            <a:noFill/>
          </a:ln>
        </p:spPr>
      </p:pic>
      <p:sp>
        <p:nvSpPr>
          <p:cNvPr id="72" name="Google Shape;72;p41"/>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marR="0" rtl="0" algn="l">
              <a:lnSpc>
                <a:spcPct val="90000"/>
              </a:lnSpc>
              <a:spcBef>
                <a:spcPts val="0"/>
              </a:spcBef>
              <a:spcAft>
                <a:spcPts val="0"/>
              </a:spcAft>
              <a:buClr>
                <a:srgbClr val="4089D7"/>
              </a:buClr>
              <a:buSzPts val="3300"/>
              <a:buFont typeface="Nunito"/>
              <a:buNone/>
              <a:defRPr b="1" i="0" sz="3300" u="none" cap="none" strike="noStrike">
                <a:solidFill>
                  <a:srgbClr val="4089D7"/>
                </a:solidFill>
                <a:latin typeface="Nunito"/>
                <a:ea typeface="Nunito"/>
                <a:cs typeface="Nunito"/>
                <a:sym typeface="Nunito"/>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73" name="Google Shape;73;p41"/>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rmAutofit/>
          </a:bodyPr>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Nunito"/>
                <a:ea typeface="Nunito"/>
                <a:cs typeface="Nunito"/>
                <a:sym typeface="Nunito"/>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Nunito"/>
                <a:ea typeface="Nunito"/>
                <a:cs typeface="Nunito"/>
                <a:sym typeface="Nunito"/>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unito"/>
                <a:ea typeface="Nunito"/>
                <a:cs typeface="Nunito"/>
                <a:sym typeface="Nunito"/>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unito"/>
                <a:ea typeface="Nunito"/>
                <a:cs typeface="Nunito"/>
                <a:sym typeface="Nunito"/>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unito"/>
                <a:ea typeface="Nunito"/>
                <a:cs typeface="Nunito"/>
                <a:sym typeface="Nunito"/>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74" name="Google Shape;74;p41"/>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marR="0" rtl="0" algn="l">
              <a:lnSpc>
                <a:spcPct val="100000"/>
              </a:lnSpc>
              <a:spcBef>
                <a:spcPts val="0"/>
              </a:spcBef>
              <a:spcAft>
                <a:spcPts val="0"/>
              </a:spcAft>
              <a:buClr>
                <a:srgbClr val="000000"/>
              </a:buClr>
              <a:buSzPts val="1100"/>
              <a:buFont typeface="Arial"/>
              <a:buNone/>
              <a:defRPr b="0" i="0" sz="900" u="none" cap="none" strike="noStrike">
                <a:solidFill>
                  <a:srgbClr val="9E9E9E"/>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9pPr>
          </a:lstStyle>
          <a:p/>
        </p:txBody>
      </p:sp>
      <p:sp>
        <p:nvSpPr>
          <p:cNvPr id="75" name="Google Shape;75;p41"/>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marR="0" rtl="0" algn="ctr">
              <a:lnSpc>
                <a:spcPct val="100000"/>
              </a:lnSpc>
              <a:spcBef>
                <a:spcPts val="0"/>
              </a:spcBef>
              <a:spcAft>
                <a:spcPts val="0"/>
              </a:spcAft>
              <a:buClr>
                <a:srgbClr val="000000"/>
              </a:buClr>
              <a:buSzPts val="1100"/>
              <a:buFont typeface="Arial"/>
              <a:buNone/>
              <a:defRPr b="0" i="0" sz="900" u="none" cap="none" strike="noStrike">
                <a:solidFill>
                  <a:srgbClr val="9E9E9E"/>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9pPr>
          </a:lstStyle>
          <a:p/>
        </p:txBody>
      </p:sp>
      <p:sp>
        <p:nvSpPr>
          <p:cNvPr id="76" name="Google Shape;76;p41"/>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pic>
        <p:nvPicPr>
          <p:cNvPr id="77" name="Google Shape;77;p41"/>
          <p:cNvPicPr preferRelativeResize="0"/>
          <p:nvPr/>
        </p:nvPicPr>
        <p:blipFill rotWithShape="1">
          <a:blip r:embed="rId2">
            <a:alphaModFix/>
          </a:blip>
          <a:srcRect b="0" l="0" r="0" t="0"/>
          <a:stretch/>
        </p:blipFill>
        <p:spPr>
          <a:xfrm>
            <a:off x="7982095" y="0"/>
            <a:ext cx="1161905" cy="111428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3"/>
    <p:sldLayoutId id="2147483660" r:id="rId4"/>
    <p:sldLayoutId id="2147483661" r:id="rId5"/>
    <p:sldLayoutId id="2147483662" r:id="rId6"/>
    <p:sldLayoutId id="2147483663" r:id="rId7"/>
    <p:sldLayoutId id="2147483664" r:id="rId8"/>
    <p:sldLayoutId id="2147483665" r:id="rId9"/>
    <p:sldLayoutId id="2147483666" r:id="rId10"/>
    <p:sldLayoutId id="2147483667" r:id="rId11"/>
    <p:sldLayoutId id="214748366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2.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6.xml"/><Relationship Id="rId3" Type="http://schemas.openxmlformats.org/officeDocument/2006/relationships/image" Target="../media/image2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7.xml"/><Relationship Id="rId3" Type="http://schemas.openxmlformats.org/officeDocument/2006/relationships/hyperlink" Target="https://aprendeia.com/inteligencia-artificial-y-las-redes-sociales/" TargetMode="External"/><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8.xml"/><Relationship Id="rId3" Type="http://schemas.openxmlformats.org/officeDocument/2006/relationships/image" Target="../media/image3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9.xml"/><Relationship Id="rId3" Type="http://schemas.openxmlformats.org/officeDocument/2006/relationships/image" Target="../media/image3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xml"/><Relationship Id="rId3" Type="http://schemas.openxmlformats.org/officeDocument/2006/relationships/image" Target="../media/image2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0.xml"/><Relationship Id="rId3" Type="http://schemas.openxmlformats.org/officeDocument/2006/relationships/image" Target="../media/image2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1.xml"/><Relationship Id="rId3" Type="http://schemas.openxmlformats.org/officeDocument/2006/relationships/image" Target="../media/image5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2.xml"/><Relationship Id="rId3" Type="http://schemas.openxmlformats.org/officeDocument/2006/relationships/image" Target="../media/image3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6.xml"/><Relationship Id="rId3" Type="http://schemas.openxmlformats.org/officeDocument/2006/relationships/image" Target="../media/image4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7.xml"/><Relationship Id="rId3" Type="http://schemas.openxmlformats.org/officeDocument/2006/relationships/image" Target="../media/image3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xml"/><Relationship Id="rId3" Type="http://schemas.openxmlformats.org/officeDocument/2006/relationships/image" Target="../media/image23.png"/><Relationship Id="rId4" Type="http://schemas.openxmlformats.org/officeDocument/2006/relationships/hyperlink" Target="https://wa.me/5491161331747" TargetMode="External"/><Relationship Id="rId5" Type="http://schemas.openxmlformats.org/officeDocument/2006/relationships/image" Target="../media/image2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2.xml"/><Relationship Id="rId3" Type="http://schemas.openxmlformats.org/officeDocument/2006/relationships/image" Target="../media/image2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3.xml"/><Relationship Id="rId3" Type="http://schemas.openxmlformats.org/officeDocument/2006/relationships/image" Target="../media/image4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4.xml"/><Relationship Id="rId3" Type="http://schemas.openxmlformats.org/officeDocument/2006/relationships/image" Target="../media/image3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5.xml"/><Relationship Id="rId3" Type="http://schemas.openxmlformats.org/officeDocument/2006/relationships/image" Target="../media/image24.png"/><Relationship Id="rId4" Type="http://schemas.openxmlformats.org/officeDocument/2006/relationships/image" Target="../media/image4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6.xml"/><Relationship Id="rId3" Type="http://schemas.openxmlformats.org/officeDocument/2006/relationships/image" Target="../media/image52.jpg"/><Relationship Id="rId4" Type="http://schemas.openxmlformats.org/officeDocument/2006/relationships/image" Target="../media/image64.jpg"/><Relationship Id="rId5" Type="http://schemas.openxmlformats.org/officeDocument/2006/relationships/image" Target="../media/image74.png"/><Relationship Id="rId6" Type="http://schemas.openxmlformats.org/officeDocument/2006/relationships/image" Target="../media/image4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7.xml"/><Relationship Id="rId3" Type="http://schemas.openxmlformats.org/officeDocument/2006/relationships/image" Target="../media/image6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8.xml"/><Relationship Id="rId3" Type="http://schemas.openxmlformats.org/officeDocument/2006/relationships/image" Target="../media/image3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9.xml"/><Relationship Id="rId3" Type="http://schemas.openxmlformats.org/officeDocument/2006/relationships/image" Target="../media/image3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xml"/><Relationship Id="rId3" Type="http://schemas.openxmlformats.org/officeDocument/2006/relationships/image" Target="../media/image23.png"/><Relationship Id="rId4" Type="http://schemas.openxmlformats.org/officeDocument/2006/relationships/hyperlink" Target="https://wa.me/5491161331747"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0.xml"/><Relationship Id="rId3" Type="http://schemas.openxmlformats.org/officeDocument/2006/relationships/image" Target="../media/image4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1.xml"/><Relationship Id="rId3" Type="http://schemas.openxmlformats.org/officeDocument/2006/relationships/image" Target="../media/image3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2.xml"/><Relationship Id="rId3" Type="http://schemas.openxmlformats.org/officeDocument/2006/relationships/image" Target="../media/image4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3.xml"/><Relationship Id="rId3" Type="http://schemas.openxmlformats.org/officeDocument/2006/relationships/image" Target="../media/image58.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4.xml"/><Relationship Id="rId3" Type="http://schemas.openxmlformats.org/officeDocument/2006/relationships/image" Target="../media/image5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5.xml"/><Relationship Id="rId3" Type="http://schemas.openxmlformats.org/officeDocument/2006/relationships/image" Target="../media/image46.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xml"/><Relationship Id="rId3" Type="http://schemas.openxmlformats.org/officeDocument/2006/relationships/image" Target="../media/image23.png"/><Relationship Id="rId4" Type="http://schemas.openxmlformats.org/officeDocument/2006/relationships/hyperlink" Target="https://wa.me/5491161331747" TargetMode="Externa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2.xml"/><Relationship Id="rId3" Type="http://schemas.openxmlformats.org/officeDocument/2006/relationships/image" Target="../media/image62.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4.xml"/><Relationship Id="rId3" Type="http://schemas.openxmlformats.org/officeDocument/2006/relationships/image" Target="../media/image65.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5.xml"/><Relationship Id="rId3" Type="http://schemas.openxmlformats.org/officeDocument/2006/relationships/image" Target="../media/image66.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8.xml"/><Relationship Id="rId3" Type="http://schemas.openxmlformats.org/officeDocument/2006/relationships/image" Target="../media/image55.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9.xml"/><Relationship Id="rId3" Type="http://schemas.openxmlformats.org/officeDocument/2006/relationships/image" Target="../media/image4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1.xml"/><Relationship Id="rId3" Type="http://schemas.openxmlformats.org/officeDocument/2006/relationships/image" Target="../media/image51.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7.xml"/><Relationship Id="rId3" Type="http://schemas.openxmlformats.org/officeDocument/2006/relationships/image" Target="../media/image67.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9.xml"/><Relationship Id="rId3" Type="http://schemas.openxmlformats.org/officeDocument/2006/relationships/image" Target="../media/image5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71.xml"/><Relationship Id="rId3" Type="http://schemas.openxmlformats.org/officeDocument/2006/relationships/image" Target="../media/image71.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73.xml"/><Relationship Id="rId3" Type="http://schemas.openxmlformats.org/officeDocument/2006/relationships/image" Target="../media/image76.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74.xml"/><Relationship Id="rId3" Type="http://schemas.openxmlformats.org/officeDocument/2006/relationships/image" Target="../media/image46.png"/><Relationship Id="rId4" Type="http://schemas.openxmlformats.org/officeDocument/2006/relationships/image" Target="../media/image57.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75.xml"/><Relationship Id="rId3" Type="http://schemas.openxmlformats.org/officeDocument/2006/relationships/image" Target="../media/image70.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76.xml"/><Relationship Id="rId3" Type="http://schemas.openxmlformats.org/officeDocument/2006/relationships/hyperlink" Target="https://www.colourlovers.com/" TargetMode="External"/><Relationship Id="rId4" Type="http://schemas.openxmlformats.org/officeDocument/2006/relationships/hyperlink" Target="https://color.adobe.com/es/create/color-wheel" TargetMode="External"/><Relationship Id="rId5" Type="http://schemas.openxmlformats.org/officeDocument/2006/relationships/hyperlink" Target="https://www.awwwards.com/" TargetMode="External"/><Relationship Id="rId6" Type="http://schemas.openxmlformats.org/officeDocument/2006/relationships/image" Target="../media/image73.png"/><Relationship Id="rId7" Type="http://schemas.openxmlformats.org/officeDocument/2006/relationships/image" Target="../media/image63.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78.xml"/><Relationship Id="rId3" Type="http://schemas.openxmlformats.org/officeDocument/2006/relationships/image" Target="../media/image56.png"/><Relationship Id="rId4" Type="http://schemas.openxmlformats.org/officeDocument/2006/relationships/image" Target="../media/image75.png"/><Relationship Id="rId9" Type="http://schemas.openxmlformats.org/officeDocument/2006/relationships/image" Target="../media/image69.png"/><Relationship Id="rId5" Type="http://schemas.openxmlformats.org/officeDocument/2006/relationships/image" Target="../media/image77.png"/><Relationship Id="rId6" Type="http://schemas.openxmlformats.org/officeDocument/2006/relationships/image" Target="../media/image60.png"/><Relationship Id="rId7" Type="http://schemas.openxmlformats.org/officeDocument/2006/relationships/image" Target="../media/image72.png"/><Relationship Id="rId8" Type="http://schemas.openxmlformats.org/officeDocument/2006/relationships/image" Target="../media/image68.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9.xml"/><Relationship Id="rId3" Type="http://schemas.openxmlformats.org/officeDocument/2006/relationships/image" Target="../media/image23.png"/><Relationship Id="rId4" Type="http://schemas.openxmlformats.org/officeDocument/2006/relationships/hyperlink" Target="https://wa.me/5491161331747" TargetMode="External"/><Relationship Id="rId9" Type="http://schemas.openxmlformats.org/officeDocument/2006/relationships/hyperlink" Target="https://wa.me/5491161331747" TargetMode="External"/><Relationship Id="rId5" Type="http://schemas.openxmlformats.org/officeDocument/2006/relationships/hyperlink" Target="http://www.generaciont.org" TargetMode="External"/><Relationship Id="rId6" Type="http://schemas.openxmlformats.org/officeDocument/2006/relationships/hyperlink" Target="http://www.streambe.com" TargetMode="External"/><Relationship Id="rId7" Type="http://schemas.openxmlformats.org/officeDocument/2006/relationships/hyperlink" Target="http://www.instagram.com/generaciont_ar" TargetMode="External"/><Relationship Id="rId8" Type="http://schemas.openxmlformats.org/officeDocument/2006/relationships/hyperlink" Target="http://www.tiktok.com/@generaciont"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8.xml"/><Relationship Id="rId3" Type="http://schemas.openxmlformats.org/officeDocument/2006/relationships/image" Target="../media/image19.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pic>
        <p:nvPicPr>
          <p:cNvPr id="182" name="Google Shape;182;p1"/>
          <p:cNvPicPr preferRelativeResize="0"/>
          <p:nvPr/>
        </p:nvPicPr>
        <p:blipFill rotWithShape="1">
          <a:blip r:embed="rId3">
            <a:alphaModFix/>
          </a:blip>
          <a:srcRect b="0" l="0" r="0" t="0"/>
          <a:stretch/>
        </p:blipFill>
        <p:spPr>
          <a:xfrm>
            <a:off x="3968" y="0"/>
            <a:ext cx="9136063" cy="51435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g1ff9473dff1_0_22"/>
          <p:cNvSpPr txBox="1"/>
          <p:nvPr>
            <p:ph type="ctrTitle"/>
          </p:nvPr>
        </p:nvSpPr>
        <p:spPr>
          <a:xfrm>
            <a:off x="1143000" y="392223"/>
            <a:ext cx="6858000" cy="760500"/>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800"/>
              </a:spcBef>
              <a:spcAft>
                <a:spcPts val="0"/>
              </a:spcAft>
              <a:buSzPts val="4100"/>
              <a:buNone/>
            </a:pPr>
            <a:r>
              <a:rPr lang="es-ES" sz="1800">
                <a:solidFill>
                  <a:schemeClr val="dk1"/>
                </a:solidFill>
              </a:rPr>
              <a:t>Control de Versiones Robusto:</a:t>
            </a:r>
            <a:endParaRPr/>
          </a:p>
        </p:txBody>
      </p:sp>
      <p:sp>
        <p:nvSpPr>
          <p:cNvPr id="249" name="Google Shape;249;g1ff9473dff1_0_22"/>
          <p:cNvSpPr txBox="1"/>
          <p:nvPr>
            <p:ph idx="1" type="subTitle"/>
          </p:nvPr>
        </p:nvSpPr>
        <p:spPr>
          <a:xfrm>
            <a:off x="1143000" y="1562448"/>
            <a:ext cx="6858000" cy="1836000"/>
          </a:xfrm>
          <a:prstGeom prst="rect">
            <a:avLst/>
          </a:prstGeom>
          <a:noFill/>
          <a:ln>
            <a:noFill/>
          </a:ln>
        </p:spPr>
        <p:txBody>
          <a:bodyPr anchorCtr="0" anchor="t" bIns="34275" lIns="68575" spcFirstLastPara="1" rIns="68575" wrap="square" tIns="34275">
            <a:normAutofit/>
          </a:bodyPr>
          <a:lstStyle/>
          <a:p>
            <a:pPr indent="0" lvl="0" marL="0" rtl="0" algn="ctr">
              <a:lnSpc>
                <a:spcPct val="90000"/>
              </a:lnSpc>
              <a:spcBef>
                <a:spcPts val="800"/>
              </a:spcBef>
              <a:spcAft>
                <a:spcPts val="0"/>
              </a:spcAft>
              <a:buSzPts val="1800"/>
              <a:buNone/>
            </a:pPr>
            <a:r>
              <a:rPr lang="es-ES"/>
              <a:t>Git registra cada cambio hecho a un archivo en un tipo especial de base de datos. Si se comete un error, puedes volver fácilmente a una versión anterior. Esto elimina el riesgo de perder trabajo o confundir entre diferentes versiones del proyecto.</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g1ff9473dff1_0_29"/>
          <p:cNvSpPr txBox="1"/>
          <p:nvPr>
            <p:ph type="ctrTitle"/>
          </p:nvPr>
        </p:nvSpPr>
        <p:spPr>
          <a:xfrm>
            <a:off x="1072525" y="920648"/>
            <a:ext cx="6858000" cy="807600"/>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800"/>
              </a:spcBef>
              <a:spcAft>
                <a:spcPts val="0"/>
              </a:spcAft>
              <a:buSzPts val="4100"/>
              <a:buNone/>
            </a:pPr>
            <a:r>
              <a:rPr lang="es-ES" sz="1800">
                <a:solidFill>
                  <a:schemeClr val="dk1"/>
                </a:solidFill>
              </a:rPr>
              <a:t>Trabajo Colaborativo:</a:t>
            </a:r>
            <a:endParaRPr/>
          </a:p>
        </p:txBody>
      </p:sp>
      <p:sp>
        <p:nvSpPr>
          <p:cNvPr id="255" name="Google Shape;255;g1ff9473dff1_0_29"/>
          <p:cNvSpPr txBox="1"/>
          <p:nvPr>
            <p:ph idx="1" type="subTitle"/>
          </p:nvPr>
        </p:nvSpPr>
        <p:spPr>
          <a:xfrm>
            <a:off x="1143000" y="2278779"/>
            <a:ext cx="6858000" cy="1241700"/>
          </a:xfrm>
          <a:prstGeom prst="rect">
            <a:avLst/>
          </a:prstGeom>
          <a:noFill/>
          <a:ln>
            <a:noFill/>
          </a:ln>
        </p:spPr>
        <p:txBody>
          <a:bodyPr anchorCtr="0" anchor="t" bIns="34275" lIns="68575" spcFirstLastPara="1" rIns="68575" wrap="square" tIns="34275">
            <a:normAutofit lnSpcReduction="10000"/>
          </a:bodyPr>
          <a:lstStyle/>
          <a:p>
            <a:pPr indent="0" lvl="0" marL="0" rtl="0" algn="ctr">
              <a:lnSpc>
                <a:spcPct val="90000"/>
              </a:lnSpc>
              <a:spcBef>
                <a:spcPts val="800"/>
              </a:spcBef>
              <a:spcAft>
                <a:spcPts val="0"/>
              </a:spcAft>
              <a:buSzPts val="1800"/>
              <a:buNone/>
            </a:pPr>
            <a:r>
              <a:rPr lang="es-ES"/>
              <a:t>Múltiples desarrolladores pueden trabajar simultáneamente en el mismo proyecto desde diferentes locaciones. Git gestiona estas colaboraciones de forma que los cambios de una persona no interfieran con los cambios de otra, fusionando las contribuciones de todos de manera efectiva cuando es necesario.</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g1ff9473dff1_0_36"/>
          <p:cNvSpPr txBox="1"/>
          <p:nvPr>
            <p:ph type="ctrTitle"/>
          </p:nvPr>
        </p:nvSpPr>
        <p:spPr>
          <a:xfrm>
            <a:off x="1143000" y="627073"/>
            <a:ext cx="6858000" cy="561000"/>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800"/>
              </a:spcBef>
              <a:spcAft>
                <a:spcPts val="0"/>
              </a:spcAft>
              <a:buSzPts val="4100"/>
              <a:buNone/>
            </a:pPr>
            <a:r>
              <a:rPr lang="es-ES" sz="1800">
                <a:solidFill>
                  <a:schemeClr val="dk1"/>
                </a:solidFill>
              </a:rPr>
              <a:t>Ramas y Fusiones: </a:t>
            </a:r>
            <a:endParaRPr/>
          </a:p>
        </p:txBody>
      </p:sp>
      <p:sp>
        <p:nvSpPr>
          <p:cNvPr id="261" name="Google Shape;261;g1ff9473dff1_0_36"/>
          <p:cNvSpPr txBox="1"/>
          <p:nvPr>
            <p:ph idx="1" type="subTitle"/>
          </p:nvPr>
        </p:nvSpPr>
        <p:spPr>
          <a:xfrm>
            <a:off x="1143000" y="1609404"/>
            <a:ext cx="6858000" cy="1241700"/>
          </a:xfrm>
          <a:prstGeom prst="rect">
            <a:avLst/>
          </a:prstGeom>
          <a:noFill/>
          <a:ln>
            <a:noFill/>
          </a:ln>
        </p:spPr>
        <p:txBody>
          <a:bodyPr anchorCtr="0" anchor="t" bIns="34275" lIns="68575" spcFirstLastPara="1" rIns="68575" wrap="square" tIns="34275">
            <a:normAutofit lnSpcReduction="10000"/>
          </a:bodyPr>
          <a:lstStyle/>
          <a:p>
            <a:pPr indent="0" lvl="0" marL="0" rtl="0" algn="ctr">
              <a:lnSpc>
                <a:spcPct val="90000"/>
              </a:lnSpc>
              <a:spcBef>
                <a:spcPts val="800"/>
              </a:spcBef>
              <a:spcAft>
                <a:spcPts val="0"/>
              </a:spcAft>
              <a:buSzPts val="1800"/>
              <a:buNone/>
            </a:pPr>
            <a:r>
              <a:rPr lang="es-ES"/>
              <a:t>Git permite crear ramificaciones ("branches") en el desarrollo del proyecto, lo que facilita experimentar y desarrollar nuevas funcionalidades sin alterar el proyecto principal. Posteriormente, estas ramas pueden ser fusionadas ('merged') al proyecto principal una vez que se ha finalizado el desarrollo.</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g1ff9473dff1_0_43"/>
          <p:cNvSpPr txBox="1"/>
          <p:nvPr>
            <p:ph type="ctrTitle"/>
          </p:nvPr>
        </p:nvSpPr>
        <p:spPr>
          <a:xfrm>
            <a:off x="1143000" y="1096799"/>
            <a:ext cx="6858000" cy="972000"/>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800"/>
              </a:spcBef>
              <a:spcAft>
                <a:spcPts val="0"/>
              </a:spcAft>
              <a:buSzPts val="4100"/>
              <a:buNone/>
            </a:pPr>
            <a:r>
              <a:rPr lang="es-ES" sz="1800">
                <a:solidFill>
                  <a:schemeClr val="dk1"/>
                </a:solidFill>
              </a:rPr>
              <a:t>Descentralización:</a:t>
            </a:r>
            <a:endParaRPr/>
          </a:p>
        </p:txBody>
      </p:sp>
      <p:sp>
        <p:nvSpPr>
          <p:cNvPr id="267" name="Google Shape;267;g1ff9473dff1_0_43"/>
          <p:cNvSpPr txBox="1"/>
          <p:nvPr>
            <p:ph idx="1" type="subTitle"/>
          </p:nvPr>
        </p:nvSpPr>
        <p:spPr>
          <a:xfrm>
            <a:off x="1143000" y="2372729"/>
            <a:ext cx="6858000" cy="1241700"/>
          </a:xfrm>
          <a:prstGeom prst="rect">
            <a:avLst/>
          </a:prstGeom>
          <a:noFill/>
          <a:ln>
            <a:noFill/>
          </a:ln>
        </p:spPr>
        <p:txBody>
          <a:bodyPr anchorCtr="0" anchor="t" bIns="34275" lIns="68575" spcFirstLastPara="1" rIns="68575" wrap="square" tIns="34275">
            <a:normAutofit lnSpcReduction="20000"/>
          </a:bodyPr>
          <a:lstStyle/>
          <a:p>
            <a:pPr indent="0" lvl="0" marL="0" rtl="0" algn="ctr">
              <a:lnSpc>
                <a:spcPct val="90000"/>
              </a:lnSpc>
              <a:spcBef>
                <a:spcPts val="800"/>
              </a:spcBef>
              <a:spcAft>
                <a:spcPts val="0"/>
              </a:spcAft>
              <a:buSzPts val="1800"/>
              <a:buNone/>
            </a:pPr>
            <a:r>
              <a:rPr lang="es-ES"/>
              <a:t>A diferencia de los sistemas de control de versiones centralizados, cada colaborador de Git tiene una copia completa del repositorio del proyecto, incluyendo su historial completo. Esto significa que las operaciones como confirmar cambios y revisar el historial son rápidas, ya que no dependen de una conexión a un servidor central.</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g1ff9473dff1_0_49"/>
          <p:cNvSpPr txBox="1"/>
          <p:nvPr>
            <p:ph type="ctrTitle"/>
          </p:nvPr>
        </p:nvSpPr>
        <p:spPr>
          <a:xfrm>
            <a:off x="1143000" y="838474"/>
            <a:ext cx="6858000" cy="960300"/>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800"/>
              </a:spcBef>
              <a:spcAft>
                <a:spcPts val="0"/>
              </a:spcAft>
              <a:buSzPts val="4100"/>
              <a:buNone/>
            </a:pPr>
            <a:r>
              <a:rPr lang="es-ES" sz="1800">
                <a:solidFill>
                  <a:schemeClr val="dk1"/>
                </a:solidFill>
              </a:rPr>
              <a:t>Seguridad e Integridad:</a:t>
            </a:r>
            <a:endParaRPr/>
          </a:p>
        </p:txBody>
      </p:sp>
      <p:sp>
        <p:nvSpPr>
          <p:cNvPr id="273" name="Google Shape;273;g1ff9473dff1_0_49"/>
          <p:cNvSpPr txBox="1"/>
          <p:nvPr>
            <p:ph idx="1" type="subTitle"/>
          </p:nvPr>
        </p:nvSpPr>
        <p:spPr>
          <a:xfrm>
            <a:off x="1213475" y="2173079"/>
            <a:ext cx="6858000" cy="1241700"/>
          </a:xfrm>
          <a:prstGeom prst="rect">
            <a:avLst/>
          </a:prstGeom>
          <a:noFill/>
          <a:ln>
            <a:noFill/>
          </a:ln>
        </p:spPr>
        <p:txBody>
          <a:bodyPr anchorCtr="0" anchor="t" bIns="34275" lIns="68575" spcFirstLastPara="1" rIns="68575" wrap="square" tIns="34275">
            <a:normAutofit/>
          </a:bodyPr>
          <a:lstStyle/>
          <a:p>
            <a:pPr indent="0" lvl="0" marL="0" rtl="0" algn="ctr">
              <a:lnSpc>
                <a:spcPct val="90000"/>
              </a:lnSpc>
              <a:spcBef>
                <a:spcPts val="800"/>
              </a:spcBef>
              <a:spcAft>
                <a:spcPts val="0"/>
              </a:spcAft>
              <a:buSzPts val="1800"/>
              <a:buNone/>
            </a:pPr>
            <a:r>
              <a:rPr lang="es-ES"/>
              <a:t>Git está diseñado para mantener la integridad de los datos. Utiliza una estructura llamada "directed acyclic graph" (DAG), que ayuda a gestionar las versiones de manera efectiva y asegura que los datos no puedan ser cambiados sin que Git lo detecte.</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g1ff9473dff1_0_55"/>
          <p:cNvSpPr txBox="1"/>
          <p:nvPr>
            <p:ph type="ctrTitle"/>
          </p:nvPr>
        </p:nvSpPr>
        <p:spPr>
          <a:xfrm>
            <a:off x="1143000" y="133873"/>
            <a:ext cx="6858000" cy="713700"/>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SzPts val="4100"/>
              <a:buNone/>
            </a:pPr>
            <a:r>
              <a:rPr lang="es-ES"/>
              <a:t>Ejemplo Práctico:</a:t>
            </a:r>
            <a:endParaRPr/>
          </a:p>
        </p:txBody>
      </p:sp>
      <p:sp>
        <p:nvSpPr>
          <p:cNvPr id="279" name="Google Shape;279;g1ff9473dff1_0_55"/>
          <p:cNvSpPr txBox="1"/>
          <p:nvPr>
            <p:ph idx="1" type="subTitle"/>
          </p:nvPr>
        </p:nvSpPr>
        <p:spPr>
          <a:xfrm>
            <a:off x="624750" y="991100"/>
            <a:ext cx="8044200" cy="3476100"/>
          </a:xfrm>
          <a:prstGeom prst="rect">
            <a:avLst/>
          </a:prstGeom>
          <a:noFill/>
          <a:ln>
            <a:noFill/>
          </a:ln>
        </p:spPr>
        <p:txBody>
          <a:bodyPr anchorCtr="0" anchor="t" bIns="34275" lIns="68575" spcFirstLastPara="1" rIns="68575" wrap="square" tIns="34275">
            <a:normAutofit lnSpcReduction="20000"/>
          </a:bodyPr>
          <a:lstStyle/>
          <a:p>
            <a:pPr indent="0" lvl="0" marL="0" rtl="0" algn="ctr">
              <a:lnSpc>
                <a:spcPct val="90000"/>
              </a:lnSpc>
              <a:spcBef>
                <a:spcPts val="800"/>
              </a:spcBef>
              <a:spcAft>
                <a:spcPts val="0"/>
              </a:spcAft>
              <a:buSzPts val="1800"/>
              <a:buNone/>
            </a:pPr>
            <a:r>
              <a:rPr lang="es-ES"/>
              <a:t>Consideremos un equipo desarrollando un </a:t>
            </a:r>
            <a:r>
              <a:rPr b="1" lang="es-ES"/>
              <a:t>videojuego.</a:t>
            </a:r>
            <a:r>
              <a:rPr lang="es-ES"/>
              <a:t> </a:t>
            </a:r>
            <a:endParaRPr/>
          </a:p>
          <a:p>
            <a:pPr indent="0" lvl="0" marL="0" rtl="0" algn="ctr">
              <a:lnSpc>
                <a:spcPct val="90000"/>
              </a:lnSpc>
              <a:spcBef>
                <a:spcPts val="800"/>
              </a:spcBef>
              <a:spcAft>
                <a:spcPts val="0"/>
              </a:spcAft>
              <a:buSzPts val="1800"/>
              <a:buNone/>
            </a:pPr>
            <a:r>
              <a:rPr lang="es-ES"/>
              <a:t>Cada miembro del equipo puede trabajar en características diferentes como la jugabilidad, gráficos, o banda sonora, cada uno en su propia rama de Git. </a:t>
            </a:r>
            <a:endParaRPr/>
          </a:p>
          <a:p>
            <a:pPr indent="0" lvl="0" marL="0" rtl="0" algn="ctr">
              <a:lnSpc>
                <a:spcPct val="90000"/>
              </a:lnSpc>
              <a:spcBef>
                <a:spcPts val="800"/>
              </a:spcBef>
              <a:spcAft>
                <a:spcPts val="0"/>
              </a:spcAft>
              <a:buSzPts val="1800"/>
              <a:buNone/>
            </a:pPr>
            <a:r>
              <a:rPr lang="es-ES"/>
              <a:t>Pueden actualizar sus progresos regularmente y fusionar sus cambios con la rama principal cuando estén listos.</a:t>
            </a:r>
            <a:endParaRPr/>
          </a:p>
          <a:p>
            <a:pPr indent="0" lvl="0" marL="0" rtl="0" algn="ctr">
              <a:lnSpc>
                <a:spcPct val="90000"/>
              </a:lnSpc>
              <a:spcBef>
                <a:spcPts val="800"/>
              </a:spcBef>
              <a:spcAft>
                <a:spcPts val="0"/>
              </a:spcAft>
              <a:buSzPts val="1800"/>
              <a:buNone/>
            </a:pPr>
            <a:r>
              <a:rPr lang="es-ES"/>
              <a:t> Si la integración de nuevas características introduce errores, pueden revertir fácilmente el juego a un estado anterior, analizando y corrigiendo el problema.</a:t>
            </a:r>
            <a:endParaRPr/>
          </a:p>
          <a:p>
            <a:pPr indent="0" lvl="0" marL="0" rtl="0" algn="ctr">
              <a:lnSpc>
                <a:spcPct val="90000"/>
              </a:lnSpc>
              <a:spcBef>
                <a:spcPts val="800"/>
              </a:spcBef>
              <a:spcAft>
                <a:spcPts val="0"/>
              </a:spcAft>
              <a:buSzPts val="1800"/>
              <a:buNone/>
            </a:pPr>
            <a:r>
              <a:t/>
            </a:r>
            <a:endParaRPr/>
          </a:p>
          <a:p>
            <a:pPr indent="0" lvl="0" marL="0" rtl="0" algn="ctr">
              <a:lnSpc>
                <a:spcPct val="90000"/>
              </a:lnSpc>
              <a:spcBef>
                <a:spcPts val="800"/>
              </a:spcBef>
              <a:spcAft>
                <a:spcPts val="0"/>
              </a:spcAft>
              <a:buSzPts val="1800"/>
              <a:buNone/>
            </a:pPr>
            <a:r>
              <a:rPr lang="es-ES"/>
              <a:t>Estas capacidades hacen de Git una herramienta indispensable no solo para desarrolladores de software, sino también para escritores, diseñadores y cualquier profesional que necesite mantener un registro detallado de la evolución de su trabajo.</a:t>
            </a:r>
            <a:endParaRPr/>
          </a:p>
          <a:p>
            <a:pPr indent="0" lvl="0" marL="0" rtl="0" algn="ctr">
              <a:lnSpc>
                <a:spcPct val="90000"/>
              </a:lnSpc>
              <a:spcBef>
                <a:spcPts val="800"/>
              </a:spcBef>
              <a:spcAft>
                <a:spcPts val="0"/>
              </a:spcAft>
              <a:buSzPts val="1800"/>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g1ff9473dff1_0_63"/>
          <p:cNvSpPr txBox="1"/>
          <p:nvPr>
            <p:ph type="ctrTitle"/>
          </p:nvPr>
        </p:nvSpPr>
        <p:spPr>
          <a:xfrm>
            <a:off x="1143000" y="841772"/>
            <a:ext cx="6858000" cy="1790700"/>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SzPts val="4100"/>
              <a:buNone/>
            </a:pPr>
            <a:r>
              <a:t/>
            </a:r>
            <a:endParaRPr/>
          </a:p>
        </p:txBody>
      </p:sp>
      <p:sp>
        <p:nvSpPr>
          <p:cNvPr id="285" name="Google Shape;285;g1ff9473dff1_0_63"/>
          <p:cNvSpPr txBox="1"/>
          <p:nvPr>
            <p:ph idx="1" type="subTitle"/>
          </p:nvPr>
        </p:nvSpPr>
        <p:spPr>
          <a:xfrm>
            <a:off x="1143000" y="2701529"/>
            <a:ext cx="6858000" cy="1241700"/>
          </a:xfrm>
          <a:prstGeom prst="rect">
            <a:avLst/>
          </a:prstGeom>
          <a:noFill/>
          <a:ln>
            <a:noFill/>
          </a:ln>
        </p:spPr>
        <p:txBody>
          <a:bodyPr anchorCtr="0" anchor="t" bIns="34275" lIns="68575" spcFirstLastPara="1" rIns="68575" wrap="square" tIns="34275">
            <a:normAutofit/>
          </a:bodyPr>
          <a:lstStyle/>
          <a:p>
            <a:pPr indent="0" lvl="0" marL="0" rtl="0" algn="ctr">
              <a:lnSpc>
                <a:spcPct val="90000"/>
              </a:lnSpc>
              <a:spcBef>
                <a:spcPts val="800"/>
              </a:spcBef>
              <a:spcAft>
                <a:spcPts val="0"/>
              </a:spcAft>
              <a:buSzPts val="1800"/>
              <a:buNone/>
            </a:pPr>
            <a:r>
              <a:t/>
            </a:r>
            <a:endParaRPr/>
          </a:p>
        </p:txBody>
      </p:sp>
      <p:pic>
        <p:nvPicPr>
          <p:cNvPr id="286" name="Google Shape;286;g1ff9473dff1_0_63"/>
          <p:cNvPicPr preferRelativeResize="0"/>
          <p:nvPr/>
        </p:nvPicPr>
        <p:blipFill rotWithShape="1">
          <a:blip r:embed="rId3">
            <a:alphaModFix/>
          </a:blip>
          <a:srcRect b="0" l="0" r="0" t="0"/>
          <a:stretch/>
        </p:blipFill>
        <p:spPr>
          <a:xfrm>
            <a:off x="1985720" y="0"/>
            <a:ext cx="5172559" cy="51435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6"/>
          <p:cNvSpPr txBox="1"/>
          <p:nvPr>
            <p:ph type="ctrTitle"/>
          </p:nvPr>
        </p:nvSpPr>
        <p:spPr>
          <a:xfrm>
            <a:off x="1143000" y="841772"/>
            <a:ext cx="6858000" cy="1790700"/>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Clr>
                <a:srgbClr val="4089D7"/>
              </a:buClr>
              <a:buSzPts val="4100"/>
              <a:buFont typeface="Nunito"/>
              <a:buNone/>
            </a:pPr>
            <a:r>
              <a:rPr lang="es-ES"/>
              <a:t>GitHub</a:t>
            </a:r>
            <a:br>
              <a:rPr lang="es-ES"/>
            </a:br>
            <a:endParaRPr/>
          </a:p>
        </p:txBody>
      </p:sp>
      <p:sp>
        <p:nvSpPr>
          <p:cNvPr id="292" name="Google Shape;292;p6"/>
          <p:cNvSpPr txBox="1"/>
          <p:nvPr>
            <p:ph idx="1" type="subTitle"/>
          </p:nvPr>
        </p:nvSpPr>
        <p:spPr>
          <a:xfrm>
            <a:off x="1143000" y="2454394"/>
            <a:ext cx="6858000" cy="1241700"/>
          </a:xfrm>
          <a:prstGeom prst="rect">
            <a:avLst/>
          </a:prstGeom>
          <a:noFill/>
          <a:ln>
            <a:noFill/>
          </a:ln>
        </p:spPr>
        <p:txBody>
          <a:bodyPr anchorCtr="0" anchor="t" bIns="34275" lIns="68575" spcFirstLastPara="1" rIns="68575" wrap="square" tIns="34275">
            <a:normAutofit fontScale="85000" lnSpcReduction="20000"/>
          </a:bodyPr>
          <a:lstStyle/>
          <a:p>
            <a:pPr indent="-361950" lvl="0" marL="457200" rtl="0" algn="ctr">
              <a:lnSpc>
                <a:spcPct val="90000"/>
              </a:lnSpc>
              <a:spcBef>
                <a:spcPts val="800"/>
              </a:spcBef>
              <a:spcAft>
                <a:spcPts val="0"/>
              </a:spcAft>
              <a:buClr>
                <a:schemeClr val="dk1"/>
              </a:buClr>
              <a:buSzPct val="117647"/>
              <a:buNone/>
            </a:pPr>
            <a:r>
              <a:rPr lang="es-ES"/>
              <a:t>GitHub es un servicio basado en la web para el control de versiones usando Git. Básicamente, es un sitio de </a:t>
            </a:r>
            <a:r>
              <a:rPr lang="es-ES" u="sng">
                <a:solidFill>
                  <a:schemeClr val="hlink"/>
                </a:solidFill>
                <a:hlinkClick r:id="rId3"/>
              </a:rPr>
              <a:t>redes sociales</a:t>
            </a:r>
            <a:r>
              <a:rPr lang="es-ES"/>
              <a:t> para desarrolladores. Puedes mirar el código de otras personas, identificar los problemas con tu código e incluso proponer cambios. Esto también te ayuda a mejorar tu código. En una nota más ligera, es un gran lugar para mostrar tus proyectos y ser notado por los reclutadores potenciales.</a:t>
            </a:r>
            <a:endParaRPr/>
          </a:p>
        </p:txBody>
      </p:sp>
      <p:pic>
        <p:nvPicPr>
          <p:cNvPr id="293" name="Google Shape;293;p6"/>
          <p:cNvPicPr preferRelativeResize="0"/>
          <p:nvPr/>
        </p:nvPicPr>
        <p:blipFill rotWithShape="1">
          <a:blip r:embed="rId4">
            <a:alphaModFix/>
          </a:blip>
          <a:srcRect b="0" l="0" r="0" t="0"/>
          <a:stretch/>
        </p:blipFill>
        <p:spPr>
          <a:xfrm>
            <a:off x="3801838" y="133655"/>
            <a:ext cx="1322612" cy="1322612"/>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pic>
        <p:nvPicPr>
          <p:cNvPr descr="VCS - Git vs GitHub - Edureka" id="298" name="Google Shape;298;p7"/>
          <p:cNvPicPr preferRelativeResize="0"/>
          <p:nvPr/>
        </p:nvPicPr>
        <p:blipFill rotWithShape="1">
          <a:blip r:embed="rId3">
            <a:alphaModFix/>
          </a:blip>
          <a:srcRect b="0" l="0" r="0" t="0"/>
          <a:stretch/>
        </p:blipFill>
        <p:spPr>
          <a:xfrm>
            <a:off x="405941" y="368116"/>
            <a:ext cx="7990260" cy="351419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pic>
        <p:nvPicPr>
          <p:cNvPr descr="gitHub - Git vs GitHub - Edureka" id="303" name="Google Shape;303;p8"/>
          <p:cNvPicPr preferRelativeResize="0"/>
          <p:nvPr/>
        </p:nvPicPr>
        <p:blipFill rotWithShape="1">
          <a:blip r:embed="rId3">
            <a:alphaModFix/>
          </a:blip>
          <a:srcRect b="0" l="0" r="0" t="0"/>
          <a:stretch/>
        </p:blipFill>
        <p:spPr>
          <a:xfrm>
            <a:off x="459888" y="362465"/>
            <a:ext cx="7822564" cy="423756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g202a30af870_0_1"/>
          <p:cNvSpPr txBox="1"/>
          <p:nvPr>
            <p:ph type="ctrTitle"/>
          </p:nvPr>
        </p:nvSpPr>
        <p:spPr>
          <a:xfrm>
            <a:off x="1143000" y="841772"/>
            <a:ext cx="6858000" cy="1790700"/>
          </a:xfrm>
          <a:prstGeom prst="rect">
            <a:avLst/>
          </a:prstGeom>
        </p:spPr>
        <p:txBody>
          <a:bodyPr anchorCtr="0" anchor="b" bIns="34275" lIns="68575" spcFirstLastPara="1" rIns="68575" wrap="square" tIns="34275">
            <a:normAutofit/>
          </a:bodyPr>
          <a:lstStyle/>
          <a:p>
            <a:pPr indent="0" lvl="0" marL="0" rtl="0" algn="ctr">
              <a:spcBef>
                <a:spcPts val="0"/>
              </a:spcBef>
              <a:spcAft>
                <a:spcPts val="0"/>
              </a:spcAft>
              <a:buNone/>
            </a:pPr>
            <a:r>
              <a:t/>
            </a:r>
            <a:endParaRPr/>
          </a:p>
        </p:txBody>
      </p:sp>
      <p:sp>
        <p:nvSpPr>
          <p:cNvPr id="188" name="Google Shape;188;g202a30af870_0_1"/>
          <p:cNvSpPr txBox="1"/>
          <p:nvPr>
            <p:ph idx="1" type="subTitle"/>
          </p:nvPr>
        </p:nvSpPr>
        <p:spPr>
          <a:xfrm>
            <a:off x="1143000" y="2701529"/>
            <a:ext cx="6858000" cy="1241700"/>
          </a:xfrm>
          <a:prstGeom prst="rect">
            <a:avLst/>
          </a:prstGeom>
        </p:spPr>
        <p:txBody>
          <a:bodyPr anchorCtr="0" anchor="t" bIns="34275" lIns="68575" spcFirstLastPara="1" rIns="68575" wrap="square" tIns="34275">
            <a:normAutofit/>
          </a:bodyPr>
          <a:lstStyle/>
          <a:p>
            <a:pPr indent="0" lvl="0" marL="0" rtl="0" algn="ctr">
              <a:spcBef>
                <a:spcPts val="800"/>
              </a:spcBef>
              <a:spcAft>
                <a:spcPts val="0"/>
              </a:spcAft>
              <a:buNone/>
            </a:pPr>
            <a:r>
              <a:t/>
            </a:r>
            <a:endParaRPr/>
          </a:p>
        </p:txBody>
      </p:sp>
      <p:pic>
        <p:nvPicPr>
          <p:cNvPr id="189" name="Google Shape;189;g202a30af870_0_1"/>
          <p:cNvPicPr preferRelativeResize="0"/>
          <p:nvPr/>
        </p:nvPicPr>
        <p:blipFill>
          <a:blip r:embed="rId3">
            <a:alphaModFix/>
          </a:blip>
          <a:stretch>
            <a:fillRect/>
          </a:stretch>
        </p:blipFill>
        <p:spPr>
          <a:xfrm>
            <a:off x="32554" y="0"/>
            <a:ext cx="9078893" cy="51435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9"/>
          <p:cNvSpPr txBox="1"/>
          <p:nvPr>
            <p:ph type="ctrTitle"/>
          </p:nvPr>
        </p:nvSpPr>
        <p:spPr>
          <a:xfrm>
            <a:off x="460862" y="127827"/>
            <a:ext cx="7908324" cy="715179"/>
          </a:xfrm>
          <a:prstGeom prst="rect">
            <a:avLst/>
          </a:prstGeom>
          <a:noFill/>
          <a:ln>
            <a:noFill/>
          </a:ln>
        </p:spPr>
        <p:txBody>
          <a:bodyPr anchorCtr="0" anchor="b" bIns="34275" lIns="68575" spcFirstLastPara="1" rIns="68575" wrap="square" tIns="34275">
            <a:normAutofit fontScale="90000"/>
          </a:bodyPr>
          <a:lstStyle/>
          <a:p>
            <a:pPr indent="0" lvl="0" marL="0" rtl="0" algn="ctr">
              <a:lnSpc>
                <a:spcPct val="90000"/>
              </a:lnSpc>
              <a:spcBef>
                <a:spcPts val="0"/>
              </a:spcBef>
              <a:spcAft>
                <a:spcPts val="0"/>
              </a:spcAft>
              <a:buClr>
                <a:srgbClr val="4089D7"/>
              </a:buClr>
              <a:buSzPct val="126543"/>
              <a:buFont typeface="Nunito"/>
              <a:buNone/>
            </a:pPr>
            <a:br>
              <a:rPr lang="es-ES" sz="3600"/>
            </a:br>
            <a:r>
              <a:rPr lang="es-ES" sz="3600"/>
              <a:t>¿Cuál es la diferencia entre Git y GitHub?</a:t>
            </a:r>
            <a:endParaRPr sz="3600"/>
          </a:p>
        </p:txBody>
      </p:sp>
      <p:pic>
        <p:nvPicPr>
          <p:cNvPr id="309" name="Google Shape;309;p9"/>
          <p:cNvPicPr preferRelativeResize="0"/>
          <p:nvPr/>
        </p:nvPicPr>
        <p:blipFill rotWithShape="1">
          <a:blip r:embed="rId3">
            <a:alphaModFix/>
          </a:blip>
          <a:srcRect b="0" l="0" r="0" t="0"/>
          <a:stretch/>
        </p:blipFill>
        <p:spPr>
          <a:xfrm>
            <a:off x="1363104" y="1005918"/>
            <a:ext cx="5894430" cy="3225692"/>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g1ff9473dff1_0_69"/>
          <p:cNvSpPr txBox="1"/>
          <p:nvPr>
            <p:ph type="ctrTitle"/>
          </p:nvPr>
        </p:nvSpPr>
        <p:spPr>
          <a:xfrm>
            <a:off x="1143000" y="841772"/>
            <a:ext cx="6858000" cy="1790700"/>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SzPts val="4100"/>
              <a:buNone/>
            </a:pPr>
            <a:r>
              <a:t/>
            </a:r>
            <a:endParaRPr/>
          </a:p>
        </p:txBody>
      </p:sp>
      <p:sp>
        <p:nvSpPr>
          <p:cNvPr id="315" name="Google Shape;315;g1ff9473dff1_0_69"/>
          <p:cNvSpPr txBox="1"/>
          <p:nvPr>
            <p:ph idx="1" type="subTitle"/>
          </p:nvPr>
        </p:nvSpPr>
        <p:spPr>
          <a:xfrm>
            <a:off x="1143000" y="2701529"/>
            <a:ext cx="6858000" cy="1241700"/>
          </a:xfrm>
          <a:prstGeom prst="rect">
            <a:avLst/>
          </a:prstGeom>
          <a:noFill/>
          <a:ln>
            <a:noFill/>
          </a:ln>
        </p:spPr>
        <p:txBody>
          <a:bodyPr anchorCtr="0" anchor="t" bIns="34275" lIns="68575" spcFirstLastPara="1" rIns="68575" wrap="square" tIns="34275">
            <a:normAutofit/>
          </a:bodyPr>
          <a:lstStyle/>
          <a:p>
            <a:pPr indent="0" lvl="0" marL="0" rtl="0" algn="ctr">
              <a:lnSpc>
                <a:spcPct val="90000"/>
              </a:lnSpc>
              <a:spcBef>
                <a:spcPts val="800"/>
              </a:spcBef>
              <a:spcAft>
                <a:spcPts val="0"/>
              </a:spcAft>
              <a:buSzPts val="1800"/>
              <a:buNone/>
            </a:pPr>
            <a:r>
              <a:t/>
            </a:r>
            <a:endParaRPr/>
          </a:p>
        </p:txBody>
      </p:sp>
      <p:pic>
        <p:nvPicPr>
          <p:cNvPr id="316" name="Google Shape;316;g1ff9473dff1_0_69"/>
          <p:cNvPicPr preferRelativeResize="0"/>
          <p:nvPr/>
        </p:nvPicPr>
        <p:blipFill rotWithShape="1">
          <a:blip r:embed="rId3">
            <a:alphaModFix/>
          </a:blip>
          <a:srcRect b="0" l="0" r="0" t="0"/>
          <a:stretch/>
        </p:blipFill>
        <p:spPr>
          <a:xfrm>
            <a:off x="917173" y="0"/>
            <a:ext cx="7309654" cy="5143501"/>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g1ff9473dff1_0_81"/>
          <p:cNvSpPr txBox="1"/>
          <p:nvPr>
            <p:ph type="ctrTitle"/>
          </p:nvPr>
        </p:nvSpPr>
        <p:spPr>
          <a:xfrm>
            <a:off x="1143000" y="415724"/>
            <a:ext cx="6858000" cy="983700"/>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SzPts val="4100"/>
              <a:buNone/>
            </a:pPr>
            <a:r>
              <a:rPr lang="es-ES"/>
              <a:t>Conceptos Clave de Git</a:t>
            </a:r>
            <a:endParaRPr/>
          </a:p>
        </p:txBody>
      </p:sp>
      <p:sp>
        <p:nvSpPr>
          <p:cNvPr id="322" name="Google Shape;322;g1ff9473dff1_0_81"/>
          <p:cNvSpPr txBox="1"/>
          <p:nvPr>
            <p:ph idx="1" type="subTitle"/>
          </p:nvPr>
        </p:nvSpPr>
        <p:spPr>
          <a:xfrm>
            <a:off x="1143000" y="2701529"/>
            <a:ext cx="6858000" cy="1241700"/>
          </a:xfrm>
          <a:prstGeom prst="rect">
            <a:avLst/>
          </a:prstGeom>
          <a:noFill/>
          <a:ln>
            <a:noFill/>
          </a:ln>
        </p:spPr>
        <p:txBody>
          <a:bodyPr anchorCtr="0" anchor="t" bIns="34275" lIns="68575" spcFirstLastPara="1" rIns="68575" wrap="square" tIns="34275">
            <a:normAutofit/>
          </a:bodyPr>
          <a:lstStyle/>
          <a:p>
            <a:pPr indent="0" lvl="0" marL="0" rtl="0" algn="ctr">
              <a:lnSpc>
                <a:spcPct val="90000"/>
              </a:lnSpc>
              <a:spcBef>
                <a:spcPts val="800"/>
              </a:spcBef>
              <a:spcAft>
                <a:spcPts val="0"/>
              </a:spcAft>
              <a:buSzPts val="1800"/>
              <a:buNone/>
            </a:pPr>
            <a:r>
              <a:t/>
            </a:r>
            <a:endParaRPr/>
          </a:p>
        </p:txBody>
      </p:sp>
      <p:pic>
        <p:nvPicPr>
          <p:cNvPr id="323" name="Google Shape;323;g1ff9473dff1_0_81"/>
          <p:cNvPicPr preferRelativeResize="0"/>
          <p:nvPr/>
        </p:nvPicPr>
        <p:blipFill rotWithShape="1">
          <a:blip r:embed="rId3">
            <a:alphaModFix/>
          </a:blip>
          <a:srcRect b="0" l="0" r="0" t="0"/>
          <a:stretch/>
        </p:blipFill>
        <p:spPr>
          <a:xfrm>
            <a:off x="3071248" y="1399425"/>
            <a:ext cx="3001500" cy="3001526"/>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g1ff9473dff1_0_89"/>
          <p:cNvSpPr txBox="1"/>
          <p:nvPr>
            <p:ph type="ctrTitle"/>
          </p:nvPr>
        </p:nvSpPr>
        <p:spPr>
          <a:xfrm>
            <a:off x="1143000" y="841772"/>
            <a:ext cx="6858000" cy="1790700"/>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SzPts val="4100"/>
              <a:buNone/>
            </a:pPr>
            <a:r>
              <a:rPr lang="es-ES"/>
              <a:t>Repositorio</a:t>
            </a:r>
            <a:endParaRPr/>
          </a:p>
        </p:txBody>
      </p:sp>
      <p:sp>
        <p:nvSpPr>
          <p:cNvPr id="329" name="Google Shape;329;g1ff9473dff1_0_89"/>
          <p:cNvSpPr txBox="1"/>
          <p:nvPr>
            <p:ph idx="1" type="subTitle"/>
          </p:nvPr>
        </p:nvSpPr>
        <p:spPr>
          <a:xfrm>
            <a:off x="1143000" y="2701529"/>
            <a:ext cx="6858000" cy="1241700"/>
          </a:xfrm>
          <a:prstGeom prst="rect">
            <a:avLst/>
          </a:prstGeom>
          <a:noFill/>
          <a:ln>
            <a:noFill/>
          </a:ln>
        </p:spPr>
        <p:txBody>
          <a:bodyPr anchorCtr="0" anchor="t" bIns="34275" lIns="68575" spcFirstLastPara="1" rIns="68575" wrap="square" tIns="34275">
            <a:normAutofit lnSpcReduction="20000"/>
          </a:bodyPr>
          <a:lstStyle/>
          <a:p>
            <a:pPr indent="0" lvl="0" marL="0" rtl="0" algn="ctr">
              <a:lnSpc>
                <a:spcPct val="90000"/>
              </a:lnSpc>
              <a:spcBef>
                <a:spcPts val="800"/>
              </a:spcBef>
              <a:spcAft>
                <a:spcPts val="0"/>
              </a:spcAft>
              <a:buSzPts val="1800"/>
              <a:buNone/>
            </a:pPr>
            <a:r>
              <a:rPr lang="es-ES"/>
              <a:t>Representado por un icono de una carpeta grande con múltiples archivos y un reloj, simbolizando el almacenamiento y seguimiento de revisiones de archivos. Un repositorio en Git actúa como el almacén central donde se guardan todos los archivos de tu proyecto, junto con cada cambio que cada archivo ha sufrido, permitiendo volver a cualquier estado previo.</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g1ff9473dff1_0_96"/>
          <p:cNvSpPr txBox="1"/>
          <p:nvPr>
            <p:ph type="ctrTitle"/>
          </p:nvPr>
        </p:nvSpPr>
        <p:spPr>
          <a:xfrm>
            <a:off x="1143000" y="841772"/>
            <a:ext cx="6858000" cy="1790700"/>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SzPts val="4100"/>
              <a:buNone/>
            </a:pPr>
            <a:r>
              <a:rPr lang="es-ES"/>
              <a:t>Commit</a:t>
            </a:r>
            <a:endParaRPr/>
          </a:p>
        </p:txBody>
      </p:sp>
      <p:sp>
        <p:nvSpPr>
          <p:cNvPr id="335" name="Google Shape;335;g1ff9473dff1_0_96"/>
          <p:cNvSpPr txBox="1"/>
          <p:nvPr>
            <p:ph idx="1" type="subTitle"/>
          </p:nvPr>
        </p:nvSpPr>
        <p:spPr>
          <a:xfrm>
            <a:off x="1143000" y="2701529"/>
            <a:ext cx="6858000" cy="1241700"/>
          </a:xfrm>
          <a:prstGeom prst="rect">
            <a:avLst/>
          </a:prstGeom>
          <a:noFill/>
          <a:ln>
            <a:noFill/>
          </a:ln>
        </p:spPr>
        <p:txBody>
          <a:bodyPr anchorCtr="0" anchor="t" bIns="34275" lIns="68575" spcFirstLastPara="1" rIns="68575" wrap="square" tIns="34275">
            <a:normAutofit lnSpcReduction="20000"/>
          </a:bodyPr>
          <a:lstStyle/>
          <a:p>
            <a:pPr indent="0" lvl="0" marL="0" rtl="0" algn="ctr">
              <a:lnSpc>
                <a:spcPct val="90000"/>
              </a:lnSpc>
              <a:spcBef>
                <a:spcPts val="800"/>
              </a:spcBef>
              <a:spcAft>
                <a:spcPts val="0"/>
              </a:spcAft>
              <a:buSzPts val="1800"/>
              <a:buNone/>
            </a:pPr>
            <a:r>
              <a:rPr lang="es-ES"/>
              <a:t>Ilustrado con una caja fuerte que se está cerrando, simbolizando la acción de guardar el estado actual de un proyecto. Un commit en Git es como un punto de control, que captura el estado de tu proyecto en un momento dado. Esto te permite guardar versiones del proyecto de manera que puedas recuperarlas o compararlas en el futuro.</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g1ff9473dff1_0_102"/>
          <p:cNvSpPr txBox="1"/>
          <p:nvPr>
            <p:ph type="ctrTitle"/>
          </p:nvPr>
        </p:nvSpPr>
        <p:spPr>
          <a:xfrm>
            <a:off x="1143000" y="841772"/>
            <a:ext cx="6858000" cy="1790700"/>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SzPts val="4100"/>
              <a:buNone/>
            </a:pPr>
            <a:r>
              <a:rPr lang="es-ES"/>
              <a:t>Rama - Branch</a:t>
            </a:r>
            <a:endParaRPr/>
          </a:p>
        </p:txBody>
      </p:sp>
      <p:sp>
        <p:nvSpPr>
          <p:cNvPr id="341" name="Google Shape;341;g1ff9473dff1_0_102"/>
          <p:cNvSpPr txBox="1"/>
          <p:nvPr>
            <p:ph idx="1" type="subTitle"/>
          </p:nvPr>
        </p:nvSpPr>
        <p:spPr>
          <a:xfrm>
            <a:off x="1143000" y="2701529"/>
            <a:ext cx="6858000" cy="1241700"/>
          </a:xfrm>
          <a:prstGeom prst="rect">
            <a:avLst/>
          </a:prstGeom>
          <a:noFill/>
          <a:ln>
            <a:noFill/>
          </a:ln>
        </p:spPr>
        <p:txBody>
          <a:bodyPr anchorCtr="0" anchor="t" bIns="34275" lIns="68575" spcFirstLastPara="1" rIns="68575" wrap="square" tIns="34275">
            <a:normAutofit lnSpcReduction="20000"/>
          </a:bodyPr>
          <a:lstStyle/>
          <a:p>
            <a:pPr indent="0" lvl="0" marL="0" rtl="0" algn="ctr">
              <a:lnSpc>
                <a:spcPct val="90000"/>
              </a:lnSpc>
              <a:spcBef>
                <a:spcPts val="800"/>
              </a:spcBef>
              <a:spcAft>
                <a:spcPts val="0"/>
              </a:spcAft>
              <a:buSzPts val="1800"/>
              <a:buNone/>
            </a:pPr>
            <a:r>
              <a:rPr lang="es-ES"/>
              <a:t>Mostrado como un árbol con varias ramas, cada una etiquetada con diferentes versiones del proyecto, ilustrando versiones divergentes del repositorio. Las ramas en Git permiten a los desarrolladores trabajar en mejoras o en nuevas características de forma aislada, sin afectar el código principal hasta que estén listos para fusionarlo.</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10"/>
          <p:cNvSpPr txBox="1"/>
          <p:nvPr>
            <p:ph type="ctrTitle"/>
          </p:nvPr>
        </p:nvSpPr>
        <p:spPr>
          <a:xfrm>
            <a:off x="1143000" y="841772"/>
            <a:ext cx="6858000" cy="1790700"/>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Clr>
                <a:srgbClr val="4089D7"/>
              </a:buClr>
              <a:buSzPts val="4100"/>
              <a:buFont typeface="Nunito"/>
              <a:buNone/>
            </a:pPr>
            <a:r>
              <a:t/>
            </a:r>
            <a:endParaRPr/>
          </a:p>
        </p:txBody>
      </p:sp>
      <p:sp>
        <p:nvSpPr>
          <p:cNvPr id="347" name="Google Shape;347;p10"/>
          <p:cNvSpPr txBox="1"/>
          <p:nvPr>
            <p:ph idx="1" type="subTitle"/>
          </p:nvPr>
        </p:nvSpPr>
        <p:spPr>
          <a:xfrm>
            <a:off x="1143000" y="2701529"/>
            <a:ext cx="6858000" cy="1241700"/>
          </a:xfrm>
          <a:prstGeom prst="rect">
            <a:avLst/>
          </a:prstGeom>
          <a:noFill/>
          <a:ln>
            <a:noFill/>
          </a:ln>
        </p:spPr>
        <p:txBody>
          <a:bodyPr anchorCtr="0" anchor="t" bIns="34275" lIns="68575" spcFirstLastPara="1" rIns="68575" wrap="square" tIns="34275">
            <a:normAutofit/>
          </a:bodyPr>
          <a:lstStyle/>
          <a:p>
            <a:pPr indent="-361950" lvl="0" marL="457200" rtl="0" algn="ctr">
              <a:lnSpc>
                <a:spcPct val="90000"/>
              </a:lnSpc>
              <a:spcBef>
                <a:spcPts val="800"/>
              </a:spcBef>
              <a:spcAft>
                <a:spcPts val="0"/>
              </a:spcAft>
              <a:buClr>
                <a:schemeClr val="dk1"/>
              </a:buClr>
              <a:buSzPts val="1800"/>
              <a:buNone/>
            </a:pPr>
            <a:r>
              <a:t/>
            </a:r>
            <a:endParaRPr/>
          </a:p>
        </p:txBody>
      </p:sp>
      <p:pic>
        <p:nvPicPr>
          <p:cNvPr id="348" name="Google Shape;348;p10"/>
          <p:cNvPicPr preferRelativeResize="0"/>
          <p:nvPr/>
        </p:nvPicPr>
        <p:blipFill rotWithShape="1">
          <a:blip r:embed="rId3">
            <a:alphaModFix/>
          </a:blip>
          <a:srcRect b="0" l="0" r="0" t="0"/>
          <a:stretch/>
        </p:blipFill>
        <p:spPr>
          <a:xfrm>
            <a:off x="535458" y="634314"/>
            <a:ext cx="8313523" cy="384514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g1ff9473dff1_0_75"/>
          <p:cNvSpPr txBox="1"/>
          <p:nvPr>
            <p:ph type="ctrTitle"/>
          </p:nvPr>
        </p:nvSpPr>
        <p:spPr>
          <a:xfrm>
            <a:off x="1143000" y="841772"/>
            <a:ext cx="6858000" cy="1790700"/>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SzPts val="4100"/>
              <a:buNone/>
            </a:pPr>
            <a:r>
              <a:t/>
            </a:r>
            <a:endParaRPr/>
          </a:p>
        </p:txBody>
      </p:sp>
      <p:sp>
        <p:nvSpPr>
          <p:cNvPr id="354" name="Google Shape;354;g1ff9473dff1_0_75"/>
          <p:cNvSpPr txBox="1"/>
          <p:nvPr>
            <p:ph idx="1" type="subTitle"/>
          </p:nvPr>
        </p:nvSpPr>
        <p:spPr>
          <a:xfrm>
            <a:off x="1143000" y="2701529"/>
            <a:ext cx="6858000" cy="1241700"/>
          </a:xfrm>
          <a:prstGeom prst="rect">
            <a:avLst/>
          </a:prstGeom>
          <a:noFill/>
          <a:ln>
            <a:noFill/>
          </a:ln>
        </p:spPr>
        <p:txBody>
          <a:bodyPr anchorCtr="0" anchor="t" bIns="34275" lIns="68575" spcFirstLastPara="1" rIns="68575" wrap="square" tIns="34275">
            <a:normAutofit/>
          </a:bodyPr>
          <a:lstStyle/>
          <a:p>
            <a:pPr indent="0" lvl="0" marL="0" rtl="0" algn="ctr">
              <a:lnSpc>
                <a:spcPct val="90000"/>
              </a:lnSpc>
              <a:spcBef>
                <a:spcPts val="800"/>
              </a:spcBef>
              <a:spcAft>
                <a:spcPts val="0"/>
              </a:spcAft>
              <a:buSzPts val="1800"/>
              <a:buNone/>
            </a:pPr>
            <a:r>
              <a:t/>
            </a:r>
            <a:endParaRPr/>
          </a:p>
        </p:txBody>
      </p:sp>
      <p:pic>
        <p:nvPicPr>
          <p:cNvPr id="355" name="Google Shape;355;g1ff9473dff1_0_75"/>
          <p:cNvPicPr preferRelativeResize="0"/>
          <p:nvPr/>
        </p:nvPicPr>
        <p:blipFill rotWithShape="1">
          <a:blip r:embed="rId3">
            <a:alphaModFix/>
          </a:blip>
          <a:srcRect b="0" l="0" r="0" t="0"/>
          <a:stretch/>
        </p:blipFill>
        <p:spPr>
          <a:xfrm>
            <a:off x="1735875" y="82225"/>
            <a:ext cx="5441549" cy="43786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11"/>
          <p:cNvSpPr txBox="1"/>
          <p:nvPr>
            <p:ph type="ctrTitle"/>
          </p:nvPr>
        </p:nvSpPr>
        <p:spPr>
          <a:xfrm>
            <a:off x="1101811" y="289837"/>
            <a:ext cx="6858000" cy="1069406"/>
          </a:xfrm>
          <a:prstGeom prst="rect">
            <a:avLst/>
          </a:prstGeom>
          <a:noFill/>
          <a:ln>
            <a:noFill/>
          </a:ln>
        </p:spPr>
        <p:txBody>
          <a:bodyPr anchorCtr="0" anchor="b" bIns="34275" lIns="68575" spcFirstLastPara="1" rIns="68575" wrap="square" tIns="34275">
            <a:normAutofit fontScale="90000"/>
          </a:bodyPr>
          <a:lstStyle/>
          <a:p>
            <a:pPr indent="0" lvl="0" marL="0" rtl="0" algn="ctr">
              <a:lnSpc>
                <a:spcPct val="90000"/>
              </a:lnSpc>
              <a:spcBef>
                <a:spcPts val="0"/>
              </a:spcBef>
              <a:spcAft>
                <a:spcPts val="0"/>
              </a:spcAft>
              <a:buClr>
                <a:srgbClr val="4089D7"/>
              </a:buClr>
              <a:buSzPct val="111111"/>
              <a:buFont typeface="Nunito"/>
              <a:buNone/>
            </a:pPr>
            <a:r>
              <a:rPr lang="es-ES"/>
              <a:t>✨Comandos básicos de git✨</a:t>
            </a:r>
            <a:br>
              <a:rPr lang="es-ES"/>
            </a:br>
            <a:endParaRPr/>
          </a:p>
        </p:txBody>
      </p:sp>
      <p:sp>
        <p:nvSpPr>
          <p:cNvPr id="361" name="Google Shape;361;p11"/>
          <p:cNvSpPr txBox="1"/>
          <p:nvPr>
            <p:ph idx="1" type="subTitle"/>
          </p:nvPr>
        </p:nvSpPr>
        <p:spPr>
          <a:xfrm>
            <a:off x="1118286" y="1013254"/>
            <a:ext cx="7341973" cy="3262183"/>
          </a:xfrm>
          <a:prstGeom prst="rect">
            <a:avLst/>
          </a:prstGeom>
          <a:noFill/>
          <a:ln>
            <a:noFill/>
          </a:ln>
        </p:spPr>
        <p:txBody>
          <a:bodyPr anchorCtr="0" anchor="t" bIns="34275" lIns="68575" spcFirstLastPara="1" rIns="68575" wrap="square" tIns="34275">
            <a:normAutofit fontScale="25000" lnSpcReduction="20000"/>
          </a:bodyPr>
          <a:lstStyle/>
          <a:p>
            <a:pPr indent="-361950" lvl="0" marL="457200" rtl="0" algn="l">
              <a:lnSpc>
                <a:spcPct val="90000"/>
              </a:lnSpc>
              <a:spcBef>
                <a:spcPts val="800"/>
              </a:spcBef>
              <a:spcAft>
                <a:spcPts val="0"/>
              </a:spcAft>
              <a:buSzPct val="205714"/>
              <a:buNone/>
            </a:pPr>
            <a:r>
              <a:rPr b="1" lang="es-ES" sz="3500"/>
              <a:t>          $ git init</a:t>
            </a:r>
            <a:r>
              <a:rPr lang="es-ES" sz="3500"/>
              <a:t> Creará un nuevo repositorio local GIT. Usando </a:t>
            </a:r>
            <a:r>
              <a:rPr b="1" lang="es-ES" sz="3500"/>
              <a:t>git init [nombre del proyecto]</a:t>
            </a:r>
            <a:r>
              <a:rPr lang="es-ES" sz="3500"/>
              <a:t> También puedes crear un repositorio dentro de un directorio especificando el nombre del proyecto.</a:t>
            </a:r>
            <a:endParaRPr/>
          </a:p>
          <a:p>
            <a:pPr indent="-361950" lvl="0" marL="457200" rtl="0" algn="l">
              <a:lnSpc>
                <a:spcPct val="90000"/>
              </a:lnSpc>
              <a:spcBef>
                <a:spcPts val="800"/>
              </a:spcBef>
              <a:spcAft>
                <a:spcPts val="0"/>
              </a:spcAft>
              <a:buSzPct val="205714"/>
              <a:buNone/>
            </a:pPr>
            <a:br>
              <a:rPr lang="es-ES" sz="3500"/>
            </a:br>
            <a:r>
              <a:rPr b="1" lang="es-ES" sz="3500"/>
              <a:t>$ git clone</a:t>
            </a:r>
            <a:r>
              <a:rPr lang="es-ES" sz="3500"/>
              <a:t> Lo usas para clonar un repositorio.</a:t>
            </a:r>
            <a:endParaRPr/>
          </a:p>
          <a:p>
            <a:pPr indent="-361950" lvl="0" marL="457200" rtl="0" algn="l">
              <a:lnSpc>
                <a:spcPct val="90000"/>
              </a:lnSpc>
              <a:spcBef>
                <a:spcPts val="800"/>
              </a:spcBef>
              <a:spcAft>
                <a:spcPts val="0"/>
              </a:spcAft>
              <a:buSzPct val="205714"/>
              <a:buNone/>
            </a:pPr>
            <a:br>
              <a:rPr lang="es-ES" sz="3500"/>
            </a:br>
            <a:r>
              <a:rPr b="1" lang="es-ES" sz="3500"/>
              <a:t>$ git add</a:t>
            </a:r>
            <a:r>
              <a:rPr lang="es-ES" sz="3500"/>
              <a:t> Lo usas para agregar archivos al área de de preparación.</a:t>
            </a:r>
            <a:endParaRPr/>
          </a:p>
          <a:p>
            <a:pPr indent="-361950" lvl="0" marL="457200" rtl="0" algn="l">
              <a:lnSpc>
                <a:spcPct val="90000"/>
              </a:lnSpc>
              <a:spcBef>
                <a:spcPts val="800"/>
              </a:spcBef>
              <a:spcAft>
                <a:spcPts val="0"/>
              </a:spcAft>
              <a:buSzPct val="205714"/>
              <a:buNone/>
            </a:pPr>
            <a:br>
              <a:rPr lang="es-ES" sz="3500"/>
            </a:br>
            <a:r>
              <a:rPr b="1" lang="es-ES" sz="3500"/>
              <a:t>$ git commit</a:t>
            </a:r>
            <a:r>
              <a:rPr lang="es-ES" sz="3500"/>
              <a:t> Lo usas para crear un cambio que se guardará en el directorio git.</a:t>
            </a:r>
            <a:endParaRPr/>
          </a:p>
          <a:p>
            <a:pPr indent="-361950" lvl="0" marL="457200" rtl="0" algn="l">
              <a:lnSpc>
                <a:spcPct val="90000"/>
              </a:lnSpc>
              <a:spcBef>
                <a:spcPts val="800"/>
              </a:spcBef>
              <a:spcAft>
                <a:spcPts val="0"/>
              </a:spcAft>
              <a:buSzPct val="205714"/>
              <a:buNone/>
            </a:pPr>
            <a:br>
              <a:rPr lang="es-ES" sz="3500"/>
            </a:br>
            <a:r>
              <a:rPr b="1" lang="es-ES" sz="3500"/>
              <a:t>$ git config</a:t>
            </a:r>
            <a:r>
              <a:rPr lang="es-ES" sz="3500"/>
              <a:t> Lo usas para establecer una configuración específica de usuario, podría ser el email, usuario o tipo de formato.</a:t>
            </a:r>
            <a:endParaRPr/>
          </a:p>
          <a:p>
            <a:pPr indent="-361950" lvl="0" marL="457200" rtl="0" algn="l">
              <a:lnSpc>
                <a:spcPct val="90000"/>
              </a:lnSpc>
              <a:spcBef>
                <a:spcPts val="800"/>
              </a:spcBef>
              <a:spcAft>
                <a:spcPts val="0"/>
              </a:spcAft>
              <a:buSzPct val="205714"/>
              <a:buNone/>
            </a:pPr>
            <a:br>
              <a:rPr lang="es-ES" sz="3500"/>
            </a:br>
            <a:r>
              <a:rPr b="1" lang="es-ES" sz="3500"/>
              <a:t>$ git status</a:t>
            </a:r>
            <a:r>
              <a:rPr lang="es-ES" sz="3500"/>
              <a:t> Lo usas para que muestre la lista de archivos que has cambiado, junto con archivos que serán preparados y confirmados.</a:t>
            </a:r>
            <a:endParaRPr/>
          </a:p>
          <a:p>
            <a:pPr indent="-361950" lvl="0" marL="457200" rtl="0" algn="l">
              <a:lnSpc>
                <a:spcPct val="90000"/>
              </a:lnSpc>
              <a:spcBef>
                <a:spcPts val="800"/>
              </a:spcBef>
              <a:spcAft>
                <a:spcPts val="0"/>
              </a:spcAft>
              <a:buSzPct val="205714"/>
              <a:buNone/>
            </a:pPr>
            <a:br>
              <a:rPr lang="es-ES" sz="3500"/>
            </a:br>
            <a:r>
              <a:rPr b="1" lang="es-ES" sz="3500"/>
              <a:t>$ git push</a:t>
            </a:r>
            <a:r>
              <a:rPr lang="es-ES" sz="3500"/>
              <a:t> Lo usas para enviar confirmaciones a la rama maestra/principal del repositorio remoto.</a:t>
            </a:r>
            <a:endParaRPr/>
          </a:p>
          <a:p>
            <a:pPr indent="-361950" lvl="0" marL="457200" rtl="0" algn="l">
              <a:lnSpc>
                <a:spcPct val="90000"/>
              </a:lnSpc>
              <a:spcBef>
                <a:spcPts val="800"/>
              </a:spcBef>
              <a:spcAft>
                <a:spcPts val="0"/>
              </a:spcAft>
              <a:buSzPct val="205714"/>
              <a:buNone/>
            </a:pPr>
            <a:br>
              <a:rPr lang="es-ES" sz="3500"/>
            </a:br>
            <a:r>
              <a:rPr b="1" lang="es-ES" sz="3500"/>
              <a:t>$git remote</a:t>
            </a:r>
            <a:r>
              <a:rPr lang="es-ES" sz="3500"/>
              <a:t> Nos permite ver todos los repositorios remotos.</a:t>
            </a:r>
            <a:endParaRPr/>
          </a:p>
          <a:p>
            <a:pPr indent="-361950" lvl="0" marL="457200" rtl="0" algn="l">
              <a:lnSpc>
                <a:spcPct val="90000"/>
              </a:lnSpc>
              <a:spcBef>
                <a:spcPts val="800"/>
              </a:spcBef>
              <a:spcAft>
                <a:spcPts val="0"/>
              </a:spcAft>
              <a:buSzPct val="205714"/>
              <a:buNone/>
            </a:pPr>
            <a:br>
              <a:rPr lang="es-ES" sz="3500"/>
            </a:br>
            <a:r>
              <a:rPr b="1" lang="es-ES" sz="3500"/>
              <a:t>$git checkout</a:t>
            </a:r>
            <a:r>
              <a:rPr lang="es-ES" sz="3500"/>
              <a:t> Nos permite crear ramas y navegar entre ellas.</a:t>
            </a:r>
            <a:endParaRPr/>
          </a:p>
          <a:p>
            <a:pPr indent="-361950" lvl="0" marL="457200" rtl="0" algn="l">
              <a:lnSpc>
                <a:spcPct val="90000"/>
              </a:lnSpc>
              <a:spcBef>
                <a:spcPts val="800"/>
              </a:spcBef>
              <a:spcAft>
                <a:spcPts val="0"/>
              </a:spcAft>
              <a:buSzPct val="205714"/>
              <a:buNone/>
            </a:pPr>
            <a:br>
              <a:rPr lang="es-ES" sz="3500"/>
            </a:br>
            <a:r>
              <a:rPr b="1" lang="es-ES" sz="3500"/>
              <a:t>$git pull</a:t>
            </a:r>
            <a:r>
              <a:rPr lang="es-ES" sz="3500"/>
              <a:t> Lo usas para fusionar todos los cambios que hiciste en el repositorio local con el directorio de trabajo local.</a:t>
            </a:r>
            <a:endParaRPr/>
          </a:p>
          <a:p>
            <a:pPr indent="-361950" lvl="0" marL="457200" rtl="0" algn="ctr">
              <a:lnSpc>
                <a:spcPct val="90000"/>
              </a:lnSpc>
              <a:spcBef>
                <a:spcPts val="800"/>
              </a:spcBef>
              <a:spcAft>
                <a:spcPts val="0"/>
              </a:spcAft>
              <a:buClr>
                <a:schemeClr val="dk1"/>
              </a:buClr>
              <a:buSzPct val="205714"/>
              <a:buNone/>
            </a:pPr>
            <a:r>
              <a:rPr lang="es-ES" sz="3500"/>
              <a:t>Ya por último te dejo una lista con todos los comandos existentes de GIT para que </a:t>
            </a:r>
            <a:r>
              <a:rPr b="1" lang="es-ES" sz="3500"/>
              <a:t>#NuncaParesDeAprender </a:t>
            </a:r>
            <a:endParaRPr/>
          </a:p>
          <a:p>
            <a:pPr indent="-361950" lvl="0" marL="457200" rtl="0" algn="ctr">
              <a:lnSpc>
                <a:spcPct val="90000"/>
              </a:lnSpc>
              <a:spcBef>
                <a:spcPts val="800"/>
              </a:spcBef>
              <a:spcAft>
                <a:spcPts val="0"/>
              </a:spcAft>
              <a:buClr>
                <a:schemeClr val="dk1"/>
              </a:buClr>
              <a:buSzPct val="205714"/>
              <a:buNone/>
            </a:pPr>
            <a:r>
              <a:t/>
            </a:r>
            <a:endParaRPr sz="3500"/>
          </a:p>
          <a:p>
            <a:pPr indent="-361950" lvl="0" marL="457200" rtl="0" algn="ctr">
              <a:lnSpc>
                <a:spcPct val="90000"/>
              </a:lnSpc>
              <a:spcBef>
                <a:spcPts val="800"/>
              </a:spcBef>
              <a:spcAft>
                <a:spcPts val="0"/>
              </a:spcAft>
              <a:buClr>
                <a:schemeClr val="dk1"/>
              </a:buClr>
              <a:buSzPct val="128571"/>
              <a:buNone/>
            </a:pPr>
            <a:r>
              <a:rPr lang="es-ES" sz="5600"/>
              <a:t>https://training.github.com/downloads/es_ES/github-git-cheat-sheet.pdf</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g1ff9473dff1_0_109"/>
          <p:cNvSpPr txBox="1"/>
          <p:nvPr>
            <p:ph type="ctrTitle"/>
          </p:nvPr>
        </p:nvSpPr>
        <p:spPr>
          <a:xfrm>
            <a:off x="1143000" y="841772"/>
            <a:ext cx="6858000" cy="1790700"/>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SzPts val="4100"/>
              <a:buNone/>
            </a:pPr>
            <a:r>
              <a:rPr lang="es-ES"/>
              <a:t>Comandos Básicos de Git con Ejemplos </a:t>
            </a:r>
            <a:endParaRPr/>
          </a:p>
        </p:txBody>
      </p:sp>
      <p:sp>
        <p:nvSpPr>
          <p:cNvPr id="367" name="Google Shape;367;g1ff9473dff1_0_109"/>
          <p:cNvSpPr txBox="1"/>
          <p:nvPr>
            <p:ph idx="1" type="subTitle"/>
          </p:nvPr>
        </p:nvSpPr>
        <p:spPr>
          <a:xfrm>
            <a:off x="1143000" y="2701529"/>
            <a:ext cx="6858000" cy="1241700"/>
          </a:xfrm>
          <a:prstGeom prst="rect">
            <a:avLst/>
          </a:prstGeom>
          <a:noFill/>
          <a:ln>
            <a:noFill/>
          </a:ln>
        </p:spPr>
        <p:txBody>
          <a:bodyPr anchorCtr="0" anchor="t" bIns="34275" lIns="68575" spcFirstLastPara="1" rIns="68575" wrap="square" tIns="34275">
            <a:normAutofit/>
          </a:bodyPr>
          <a:lstStyle/>
          <a:p>
            <a:pPr indent="0" lvl="0" marL="0" rtl="0" algn="ctr">
              <a:lnSpc>
                <a:spcPct val="90000"/>
              </a:lnSpc>
              <a:spcBef>
                <a:spcPts val="800"/>
              </a:spcBef>
              <a:spcAft>
                <a:spcPts val="0"/>
              </a:spcAft>
              <a:buSzPts val="1800"/>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2"/>
          <p:cNvSpPr txBox="1"/>
          <p:nvPr>
            <p:ph type="ctrTitle"/>
          </p:nvPr>
        </p:nvSpPr>
        <p:spPr>
          <a:xfrm>
            <a:off x="1310677" y="2296870"/>
            <a:ext cx="6392100" cy="908700"/>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Clr>
                <a:srgbClr val="4089D7"/>
              </a:buClr>
              <a:buSzPts val="4100"/>
              <a:buFont typeface="Nunito"/>
              <a:buNone/>
            </a:pPr>
            <a:r>
              <a:rPr lang="es-ES" sz="3600"/>
              <a:t>Esta clase va a ser grabada</a:t>
            </a:r>
            <a:endParaRPr sz="3400"/>
          </a:p>
        </p:txBody>
      </p:sp>
      <p:pic>
        <p:nvPicPr>
          <p:cNvPr id="195" name="Google Shape;195;p2"/>
          <p:cNvPicPr preferRelativeResize="0"/>
          <p:nvPr/>
        </p:nvPicPr>
        <p:blipFill rotWithShape="1">
          <a:blip r:embed="rId3">
            <a:alphaModFix/>
          </a:blip>
          <a:srcRect b="0" l="0" r="0" t="0"/>
          <a:stretch/>
        </p:blipFill>
        <p:spPr>
          <a:xfrm>
            <a:off x="342863" y="4715297"/>
            <a:ext cx="315319" cy="322856"/>
          </a:xfrm>
          <a:prstGeom prst="rect">
            <a:avLst/>
          </a:prstGeom>
          <a:noFill/>
          <a:ln>
            <a:noFill/>
          </a:ln>
        </p:spPr>
      </p:pic>
      <p:sp>
        <p:nvSpPr>
          <p:cNvPr id="196" name="Google Shape;196;p2"/>
          <p:cNvSpPr txBox="1"/>
          <p:nvPr/>
        </p:nvSpPr>
        <p:spPr>
          <a:xfrm>
            <a:off x="640294" y="4715055"/>
            <a:ext cx="2256900" cy="323100"/>
          </a:xfrm>
          <a:prstGeom prst="rect">
            <a:avLst/>
          </a:prstGeom>
          <a:noFill/>
          <a:ln>
            <a:noFill/>
          </a:ln>
        </p:spPr>
        <p:txBody>
          <a:bodyPr anchorCtr="0" anchor="t" bIns="68575" lIns="68575" spcFirstLastPara="1" rIns="68575" wrap="square" tIns="68575">
            <a:spAutoFit/>
          </a:bodyPr>
          <a:lstStyle/>
          <a:p>
            <a:pPr indent="0" lvl="0" marL="0" marR="0" rtl="0" algn="l">
              <a:lnSpc>
                <a:spcPct val="100000"/>
              </a:lnSpc>
              <a:spcBef>
                <a:spcPts val="0"/>
              </a:spcBef>
              <a:spcAft>
                <a:spcPts val="0"/>
              </a:spcAft>
              <a:buClr>
                <a:srgbClr val="000000"/>
              </a:buClr>
              <a:buSzPts val="1200"/>
              <a:buFont typeface="Arial"/>
              <a:buNone/>
            </a:pPr>
            <a:r>
              <a:rPr b="0" i="0" lang="es-ES" sz="1200" u="sng" cap="none" strike="noStrike">
                <a:solidFill>
                  <a:schemeClr val="hlink"/>
                </a:solidFill>
                <a:latin typeface="Nunito"/>
                <a:ea typeface="Nunito"/>
                <a:cs typeface="Nunito"/>
                <a:sym typeface="Nunito"/>
                <a:hlinkClick r:id="rId4"/>
              </a:rPr>
              <a:t>11 6133-1747</a:t>
            </a:r>
            <a:endParaRPr b="0" i="0" sz="1200" u="none" cap="none" strike="noStrike">
              <a:solidFill>
                <a:srgbClr val="4089D7"/>
              </a:solidFill>
              <a:latin typeface="Nunito"/>
              <a:ea typeface="Nunito"/>
              <a:cs typeface="Nunito"/>
              <a:sym typeface="Nunito"/>
            </a:endParaRPr>
          </a:p>
        </p:txBody>
      </p:sp>
      <p:sp>
        <p:nvSpPr>
          <p:cNvPr id="197" name="Google Shape;197;p2"/>
          <p:cNvSpPr txBox="1"/>
          <p:nvPr/>
        </p:nvSpPr>
        <p:spPr>
          <a:xfrm>
            <a:off x="6716700" y="4714099"/>
            <a:ext cx="2256900" cy="323100"/>
          </a:xfrm>
          <a:prstGeom prst="rect">
            <a:avLst/>
          </a:prstGeom>
          <a:noFill/>
          <a:ln>
            <a:noFill/>
          </a:ln>
        </p:spPr>
        <p:txBody>
          <a:bodyPr anchorCtr="0" anchor="t" bIns="68575" lIns="68575" spcFirstLastPara="1" rIns="68575" wrap="square" tIns="68575">
            <a:spAutoFit/>
          </a:bodyPr>
          <a:lstStyle/>
          <a:p>
            <a:pPr indent="0" lvl="0" marL="0" marR="0" rtl="0" algn="l">
              <a:lnSpc>
                <a:spcPct val="100000"/>
              </a:lnSpc>
              <a:spcBef>
                <a:spcPts val="0"/>
              </a:spcBef>
              <a:spcAft>
                <a:spcPts val="0"/>
              </a:spcAft>
              <a:buClr>
                <a:srgbClr val="000000"/>
              </a:buClr>
              <a:buSzPts val="1200"/>
              <a:buFont typeface="Arial"/>
              <a:buNone/>
            </a:pPr>
            <a:r>
              <a:rPr b="0" i="0" lang="es-ES" sz="1200" u="none" cap="none" strike="noStrike">
                <a:solidFill>
                  <a:srgbClr val="4089D7"/>
                </a:solidFill>
                <a:latin typeface="Nunito"/>
                <a:ea typeface="Nunito"/>
                <a:cs typeface="Nunito"/>
                <a:sym typeface="Nunito"/>
              </a:rPr>
              <a:t>generaciont@generaciont.org</a:t>
            </a:r>
            <a:endParaRPr b="0" i="0" sz="1200" u="none" cap="none" strike="noStrike">
              <a:solidFill>
                <a:srgbClr val="4089D7"/>
              </a:solidFill>
              <a:latin typeface="Nunito"/>
              <a:ea typeface="Nunito"/>
              <a:cs typeface="Nunito"/>
              <a:sym typeface="Nunito"/>
            </a:endParaRPr>
          </a:p>
        </p:txBody>
      </p:sp>
      <p:sp>
        <p:nvSpPr>
          <p:cNvPr id="198" name="Google Shape;198;p2"/>
          <p:cNvSpPr/>
          <p:nvPr/>
        </p:nvSpPr>
        <p:spPr>
          <a:xfrm>
            <a:off x="4454820" y="2417862"/>
            <a:ext cx="234360"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s-ES"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pic>
        <p:nvPicPr>
          <p:cNvPr id="199" name="Google Shape;199;p2"/>
          <p:cNvPicPr preferRelativeResize="0"/>
          <p:nvPr/>
        </p:nvPicPr>
        <p:blipFill>
          <a:blip r:embed="rId5">
            <a:alphaModFix/>
          </a:blip>
          <a:stretch>
            <a:fillRect/>
          </a:stretch>
        </p:blipFill>
        <p:spPr>
          <a:xfrm>
            <a:off x="3639575" y="528175"/>
            <a:ext cx="1864846" cy="199207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g1ff9473dff1_0_116"/>
          <p:cNvSpPr txBox="1"/>
          <p:nvPr>
            <p:ph type="ctrTitle"/>
          </p:nvPr>
        </p:nvSpPr>
        <p:spPr>
          <a:xfrm>
            <a:off x="1143000" y="841772"/>
            <a:ext cx="6858000" cy="1790700"/>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SzPts val="4100"/>
              <a:buNone/>
            </a:pPr>
            <a:r>
              <a:rPr lang="es-ES"/>
              <a:t>git init: </a:t>
            </a:r>
            <a:r>
              <a:rPr lang="es-ES" sz="3300"/>
              <a:t>Iniciar un nuevo repositorio de Git.</a:t>
            </a:r>
            <a:endParaRPr sz="3300"/>
          </a:p>
        </p:txBody>
      </p:sp>
      <p:sp>
        <p:nvSpPr>
          <p:cNvPr id="373" name="Google Shape;373;g1ff9473dff1_0_116"/>
          <p:cNvSpPr txBox="1"/>
          <p:nvPr>
            <p:ph idx="1" type="subTitle"/>
          </p:nvPr>
        </p:nvSpPr>
        <p:spPr>
          <a:xfrm>
            <a:off x="1143000" y="2701529"/>
            <a:ext cx="6858000" cy="1241700"/>
          </a:xfrm>
          <a:prstGeom prst="rect">
            <a:avLst/>
          </a:prstGeom>
          <a:noFill/>
          <a:ln>
            <a:noFill/>
          </a:ln>
        </p:spPr>
        <p:txBody>
          <a:bodyPr anchorCtr="0" anchor="t" bIns="34275" lIns="68575" spcFirstLastPara="1" rIns="68575" wrap="square" tIns="34275">
            <a:normAutofit/>
          </a:bodyPr>
          <a:lstStyle/>
          <a:p>
            <a:pPr indent="0" lvl="0" marL="0" rtl="0" algn="ctr">
              <a:lnSpc>
                <a:spcPct val="90000"/>
              </a:lnSpc>
              <a:spcBef>
                <a:spcPts val="800"/>
              </a:spcBef>
              <a:spcAft>
                <a:spcPts val="0"/>
              </a:spcAft>
              <a:buSzPts val="1800"/>
              <a:buNone/>
            </a:pPr>
            <a:r>
              <a:rPr lang="es-ES"/>
              <a:t>Ejemplo: Crear la base de operaciones para "SuperDev".</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g1ff9473dff1_0_124"/>
          <p:cNvSpPr txBox="1"/>
          <p:nvPr>
            <p:ph type="ctrTitle"/>
          </p:nvPr>
        </p:nvSpPr>
        <p:spPr>
          <a:xfrm>
            <a:off x="1049050" y="380474"/>
            <a:ext cx="6858000" cy="924900"/>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SzPts val="4100"/>
              <a:buNone/>
            </a:pPr>
            <a:r>
              <a:rPr lang="es-ES"/>
              <a:t>Ejemplo de uso de git init</a:t>
            </a:r>
            <a:endParaRPr/>
          </a:p>
        </p:txBody>
      </p:sp>
      <p:sp>
        <p:nvSpPr>
          <p:cNvPr id="379" name="Google Shape;379;g1ff9473dff1_0_124"/>
          <p:cNvSpPr txBox="1"/>
          <p:nvPr>
            <p:ph idx="1" type="subTitle"/>
          </p:nvPr>
        </p:nvSpPr>
        <p:spPr>
          <a:xfrm>
            <a:off x="1143000" y="1437346"/>
            <a:ext cx="6858000" cy="2505900"/>
          </a:xfrm>
          <a:prstGeom prst="rect">
            <a:avLst/>
          </a:prstGeom>
          <a:noFill/>
          <a:ln>
            <a:noFill/>
          </a:ln>
        </p:spPr>
        <p:txBody>
          <a:bodyPr anchorCtr="0" anchor="t" bIns="34275" lIns="68575" spcFirstLastPara="1" rIns="68575" wrap="square" tIns="34275">
            <a:normAutofit/>
          </a:bodyPr>
          <a:lstStyle/>
          <a:p>
            <a:pPr indent="0" lvl="0" marL="0" rtl="0" algn="ctr">
              <a:lnSpc>
                <a:spcPct val="90000"/>
              </a:lnSpc>
              <a:spcBef>
                <a:spcPts val="800"/>
              </a:spcBef>
              <a:spcAft>
                <a:spcPts val="0"/>
              </a:spcAft>
              <a:buSzPts val="1800"/>
              <a:buNone/>
            </a:pPr>
            <a:r>
              <a:rPr lang="es-ES"/>
              <a:t>Imagina que SuperDev, un desarrollador con habilidades extraordinarias, decide iniciar un nuevo proyecto de software llamado "SuperApp". Este proyecto está destinado a ser una aplicación revolucionaria que ayudará a los ciudadanos a comunicarse de manera segura en situaciones de emergencia. Aquí están los pasos que SuperDev seguiría para inicializar su proyecto usando Git:</a:t>
            </a:r>
            <a:endParaRPr/>
          </a:p>
          <a:p>
            <a:pPr indent="0" lvl="0" marL="0" rtl="0" algn="ctr">
              <a:lnSpc>
                <a:spcPct val="90000"/>
              </a:lnSpc>
              <a:spcBef>
                <a:spcPts val="800"/>
              </a:spcBef>
              <a:spcAft>
                <a:spcPts val="0"/>
              </a:spcAft>
              <a:buSzPts val="1800"/>
              <a:buNone/>
            </a:pPr>
            <a:r>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g1ff9473dff1_0_132"/>
          <p:cNvSpPr txBox="1"/>
          <p:nvPr>
            <p:ph idx="1" type="subTitle"/>
          </p:nvPr>
        </p:nvSpPr>
        <p:spPr>
          <a:xfrm>
            <a:off x="1143000" y="371247"/>
            <a:ext cx="6858000" cy="2200500"/>
          </a:xfrm>
          <a:prstGeom prst="rect">
            <a:avLst/>
          </a:prstGeom>
          <a:noFill/>
          <a:ln>
            <a:noFill/>
          </a:ln>
        </p:spPr>
        <p:txBody>
          <a:bodyPr anchorCtr="0" anchor="t" bIns="34275" lIns="68575" spcFirstLastPara="1" rIns="68575" wrap="square" tIns="34275">
            <a:normAutofit lnSpcReduction="20000"/>
          </a:bodyPr>
          <a:lstStyle/>
          <a:p>
            <a:pPr indent="0" lvl="0" marL="0" rtl="0" algn="ctr">
              <a:lnSpc>
                <a:spcPct val="90000"/>
              </a:lnSpc>
              <a:spcBef>
                <a:spcPts val="800"/>
              </a:spcBef>
              <a:spcAft>
                <a:spcPts val="0"/>
              </a:spcAft>
              <a:buSzPts val="1800"/>
              <a:buNone/>
            </a:pPr>
            <a:r>
              <a:rPr lang="es-ES"/>
              <a:t>Abrir la Terminal de SuperPoderes:</a:t>
            </a:r>
            <a:endParaRPr/>
          </a:p>
          <a:p>
            <a:pPr indent="0" lvl="0" marL="0" rtl="0" algn="ctr">
              <a:lnSpc>
                <a:spcPct val="90000"/>
              </a:lnSpc>
              <a:spcBef>
                <a:spcPts val="800"/>
              </a:spcBef>
              <a:spcAft>
                <a:spcPts val="0"/>
              </a:spcAft>
              <a:buSzPts val="1800"/>
              <a:buNone/>
            </a:pPr>
            <a:r>
              <a:rPr lang="es-ES"/>
              <a:t>SuperDev abre su terminal avanzada en su cuartel secreto, preparado para empezar a trabajar en su nuevo invento.</a:t>
            </a:r>
            <a:endParaRPr/>
          </a:p>
          <a:p>
            <a:pPr indent="0" lvl="0" marL="0" rtl="0" algn="ctr">
              <a:lnSpc>
                <a:spcPct val="90000"/>
              </a:lnSpc>
              <a:spcBef>
                <a:spcPts val="800"/>
              </a:spcBef>
              <a:spcAft>
                <a:spcPts val="0"/>
              </a:spcAft>
              <a:buSzPts val="1800"/>
              <a:buNone/>
            </a:pPr>
            <a:r>
              <a:rPr lang="es-ES"/>
              <a:t>Crear y Navegar al Directorio del Proyecto:</a:t>
            </a:r>
            <a:endParaRPr/>
          </a:p>
          <a:p>
            <a:pPr indent="0" lvl="0" marL="0" rtl="0" algn="ctr">
              <a:lnSpc>
                <a:spcPct val="90000"/>
              </a:lnSpc>
              <a:spcBef>
                <a:spcPts val="800"/>
              </a:spcBef>
              <a:spcAft>
                <a:spcPts val="0"/>
              </a:spcAft>
              <a:buSzPts val="1800"/>
              <a:buNone/>
            </a:pPr>
            <a:r>
              <a:rPr lang="es-ES"/>
              <a:t>SuperDev crea un nuevo directorio en su computadora supercargada para su proyecto "SuperApp" y luego navega a ese directorio usando comandos de consola.</a:t>
            </a:r>
            <a:endParaRPr/>
          </a:p>
          <a:p>
            <a:pPr indent="0" lvl="0" marL="0" rtl="0" algn="ctr">
              <a:lnSpc>
                <a:spcPct val="90000"/>
              </a:lnSpc>
              <a:spcBef>
                <a:spcPts val="800"/>
              </a:spcBef>
              <a:spcAft>
                <a:spcPts val="0"/>
              </a:spcAft>
              <a:buSzPts val="1800"/>
              <a:buNone/>
            </a:pPr>
            <a:r>
              <a:t/>
            </a:r>
            <a:endParaRPr/>
          </a:p>
        </p:txBody>
      </p:sp>
      <p:pic>
        <p:nvPicPr>
          <p:cNvPr id="385" name="Google Shape;385;g1ff9473dff1_0_132"/>
          <p:cNvPicPr preferRelativeResize="0"/>
          <p:nvPr/>
        </p:nvPicPr>
        <p:blipFill rotWithShape="1">
          <a:blip r:embed="rId3">
            <a:alphaModFix/>
          </a:blip>
          <a:srcRect b="0" l="0" r="0" t="0"/>
          <a:stretch/>
        </p:blipFill>
        <p:spPr>
          <a:xfrm>
            <a:off x="2242675" y="2524522"/>
            <a:ext cx="5019675" cy="11430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g1ff9473dff1_0_139"/>
          <p:cNvSpPr txBox="1"/>
          <p:nvPr>
            <p:ph idx="1" type="subTitle"/>
          </p:nvPr>
        </p:nvSpPr>
        <p:spPr>
          <a:xfrm>
            <a:off x="1143000" y="904829"/>
            <a:ext cx="6858000" cy="1241700"/>
          </a:xfrm>
          <a:prstGeom prst="rect">
            <a:avLst/>
          </a:prstGeom>
          <a:noFill/>
          <a:ln>
            <a:noFill/>
          </a:ln>
        </p:spPr>
        <p:txBody>
          <a:bodyPr anchorCtr="0" anchor="t" bIns="34275" lIns="68575" spcFirstLastPara="1" rIns="68575" wrap="square" tIns="34275">
            <a:normAutofit lnSpcReduction="20000"/>
          </a:bodyPr>
          <a:lstStyle/>
          <a:p>
            <a:pPr indent="0" lvl="0" marL="0" rtl="0" algn="ctr">
              <a:lnSpc>
                <a:spcPct val="90000"/>
              </a:lnSpc>
              <a:spcBef>
                <a:spcPts val="800"/>
              </a:spcBef>
              <a:spcAft>
                <a:spcPts val="0"/>
              </a:spcAft>
              <a:buSzPts val="1800"/>
              <a:buNone/>
            </a:pPr>
            <a:r>
              <a:rPr lang="es-ES"/>
              <a:t>Inicializar el Repositorio Git:</a:t>
            </a:r>
            <a:endParaRPr/>
          </a:p>
          <a:p>
            <a:pPr indent="0" lvl="0" marL="0" rtl="0" algn="ctr">
              <a:lnSpc>
                <a:spcPct val="90000"/>
              </a:lnSpc>
              <a:spcBef>
                <a:spcPts val="800"/>
              </a:spcBef>
              <a:spcAft>
                <a:spcPts val="0"/>
              </a:spcAft>
              <a:buSzPts val="1800"/>
              <a:buNone/>
            </a:pPr>
            <a:r>
              <a:rPr lang="es-ES"/>
              <a:t>Con un simple comando, SuperDev activa el poder de Git en su proyecto, preparando el terreno para el control de versiones y colaboración futura.</a:t>
            </a:r>
            <a:endParaRPr/>
          </a:p>
          <a:p>
            <a:pPr indent="0" lvl="0" marL="0" rtl="0" algn="ctr">
              <a:lnSpc>
                <a:spcPct val="90000"/>
              </a:lnSpc>
              <a:spcBef>
                <a:spcPts val="800"/>
              </a:spcBef>
              <a:spcAft>
                <a:spcPts val="0"/>
              </a:spcAft>
              <a:buSzPts val="1800"/>
              <a:buNone/>
            </a:pPr>
            <a:r>
              <a:t/>
            </a:r>
            <a:endParaRPr/>
          </a:p>
        </p:txBody>
      </p:sp>
      <p:pic>
        <p:nvPicPr>
          <p:cNvPr id="391" name="Google Shape;391;g1ff9473dff1_0_139"/>
          <p:cNvPicPr preferRelativeResize="0"/>
          <p:nvPr/>
        </p:nvPicPr>
        <p:blipFill rotWithShape="1">
          <a:blip r:embed="rId3">
            <a:alphaModFix/>
          </a:blip>
          <a:srcRect b="0" l="0" r="0" t="0"/>
          <a:stretch/>
        </p:blipFill>
        <p:spPr>
          <a:xfrm>
            <a:off x="2548000" y="2162179"/>
            <a:ext cx="4552950" cy="81915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g1ff9473dff1_0_146"/>
          <p:cNvSpPr txBox="1"/>
          <p:nvPr>
            <p:ph type="ctrTitle"/>
          </p:nvPr>
        </p:nvSpPr>
        <p:spPr>
          <a:xfrm>
            <a:off x="1143000" y="841772"/>
            <a:ext cx="6858000" cy="1790700"/>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SzPts val="4100"/>
              <a:buNone/>
            </a:pPr>
            <a:r>
              <a:t/>
            </a:r>
            <a:endParaRPr/>
          </a:p>
        </p:txBody>
      </p:sp>
      <p:sp>
        <p:nvSpPr>
          <p:cNvPr id="397" name="Google Shape;397;g1ff9473dff1_0_146"/>
          <p:cNvSpPr txBox="1"/>
          <p:nvPr>
            <p:ph idx="1" type="subTitle"/>
          </p:nvPr>
        </p:nvSpPr>
        <p:spPr>
          <a:xfrm>
            <a:off x="1143000" y="2701529"/>
            <a:ext cx="6858000" cy="1241700"/>
          </a:xfrm>
          <a:prstGeom prst="rect">
            <a:avLst/>
          </a:prstGeom>
          <a:noFill/>
          <a:ln>
            <a:noFill/>
          </a:ln>
        </p:spPr>
        <p:txBody>
          <a:bodyPr anchorCtr="0" anchor="t" bIns="34275" lIns="68575" spcFirstLastPara="1" rIns="68575" wrap="square" tIns="34275">
            <a:normAutofit/>
          </a:bodyPr>
          <a:lstStyle/>
          <a:p>
            <a:pPr indent="0" lvl="0" marL="0" rtl="0" algn="ctr">
              <a:lnSpc>
                <a:spcPct val="90000"/>
              </a:lnSpc>
              <a:spcBef>
                <a:spcPts val="800"/>
              </a:spcBef>
              <a:spcAft>
                <a:spcPts val="0"/>
              </a:spcAft>
              <a:buSzPts val="1800"/>
              <a:buNone/>
            </a:pPr>
            <a:r>
              <a:t/>
            </a:r>
            <a:endParaRPr/>
          </a:p>
        </p:txBody>
      </p:sp>
      <p:pic>
        <p:nvPicPr>
          <p:cNvPr id="398" name="Google Shape;398;g1ff9473dff1_0_146"/>
          <p:cNvPicPr preferRelativeResize="0"/>
          <p:nvPr/>
        </p:nvPicPr>
        <p:blipFill rotWithShape="1">
          <a:blip r:embed="rId3">
            <a:alphaModFix/>
          </a:blip>
          <a:srcRect b="0" l="0" r="0" t="0"/>
          <a:stretch/>
        </p:blipFill>
        <p:spPr>
          <a:xfrm>
            <a:off x="1993056" y="0"/>
            <a:ext cx="5157888" cy="5143501"/>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p12"/>
          <p:cNvSpPr txBox="1"/>
          <p:nvPr>
            <p:ph type="ctrTitle"/>
          </p:nvPr>
        </p:nvSpPr>
        <p:spPr>
          <a:xfrm>
            <a:off x="1167713" y="387177"/>
            <a:ext cx="6858000" cy="746007"/>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SzPts val="4100"/>
              <a:buNone/>
            </a:pPr>
            <a:r>
              <a:rPr lang="es-ES"/>
              <a:t>Crear una cuenta GitHub</a:t>
            </a:r>
            <a:endParaRPr/>
          </a:p>
        </p:txBody>
      </p:sp>
      <p:sp>
        <p:nvSpPr>
          <p:cNvPr id="404" name="Google Shape;404;p12"/>
          <p:cNvSpPr txBox="1"/>
          <p:nvPr>
            <p:ph idx="1" type="subTitle"/>
          </p:nvPr>
        </p:nvSpPr>
        <p:spPr>
          <a:xfrm>
            <a:off x="1118324" y="1284621"/>
            <a:ext cx="6858000" cy="502990"/>
          </a:xfrm>
          <a:prstGeom prst="rect">
            <a:avLst/>
          </a:prstGeom>
          <a:noFill/>
          <a:ln>
            <a:noFill/>
          </a:ln>
        </p:spPr>
        <p:txBody>
          <a:bodyPr anchorCtr="0" anchor="t" bIns="34275" lIns="68575" spcFirstLastPara="1" rIns="68575" wrap="square" tIns="34275">
            <a:normAutofit fontScale="85000" lnSpcReduction="20000"/>
          </a:bodyPr>
          <a:lstStyle/>
          <a:p>
            <a:pPr indent="-361950" lvl="0" marL="457200" rtl="0" algn="just">
              <a:lnSpc>
                <a:spcPct val="90000"/>
              </a:lnSpc>
              <a:spcBef>
                <a:spcPts val="800"/>
              </a:spcBef>
              <a:spcAft>
                <a:spcPts val="0"/>
              </a:spcAft>
              <a:buSzPct val="117647"/>
              <a:buNone/>
            </a:pPr>
            <a:r>
              <a:rPr lang="es-ES"/>
              <a:t>A continuación, necesitarás una cuenta GitHub.  Puede inscribirse en uno de ellos de forma gratuita o invertir en un plan de pago:</a:t>
            </a:r>
            <a:endParaRPr/>
          </a:p>
        </p:txBody>
      </p:sp>
      <p:pic>
        <p:nvPicPr>
          <p:cNvPr id="405" name="Google Shape;405;p12"/>
          <p:cNvPicPr preferRelativeResize="0"/>
          <p:nvPr/>
        </p:nvPicPr>
        <p:blipFill rotWithShape="1">
          <a:blip r:embed="rId3">
            <a:alphaModFix/>
          </a:blip>
          <a:srcRect b="0" l="0" r="0" t="0"/>
          <a:stretch/>
        </p:blipFill>
        <p:spPr>
          <a:xfrm>
            <a:off x="7681859" y="452586"/>
            <a:ext cx="588930" cy="588930"/>
          </a:xfrm>
          <a:prstGeom prst="rect">
            <a:avLst/>
          </a:prstGeom>
          <a:noFill/>
          <a:ln>
            <a:noFill/>
          </a:ln>
        </p:spPr>
      </p:pic>
      <p:pic>
        <p:nvPicPr>
          <p:cNvPr descr="precios de gitanos" id="406" name="Google Shape;406;p12"/>
          <p:cNvPicPr preferRelativeResize="0"/>
          <p:nvPr/>
        </p:nvPicPr>
        <p:blipFill rotWithShape="1">
          <a:blip r:embed="rId4">
            <a:alphaModFix/>
          </a:blip>
          <a:srcRect b="0" l="0" r="0" t="0"/>
          <a:stretch/>
        </p:blipFill>
        <p:spPr>
          <a:xfrm>
            <a:off x="630341" y="1902376"/>
            <a:ext cx="3508714" cy="2583291"/>
          </a:xfrm>
          <a:prstGeom prst="rect">
            <a:avLst/>
          </a:prstGeom>
          <a:noFill/>
          <a:ln>
            <a:noFill/>
          </a:ln>
        </p:spPr>
      </p:pic>
      <p:sp>
        <p:nvSpPr>
          <p:cNvPr id="407" name="Google Shape;407;p12"/>
          <p:cNvSpPr/>
          <p:nvPr/>
        </p:nvSpPr>
        <p:spPr>
          <a:xfrm>
            <a:off x="4271318" y="2339942"/>
            <a:ext cx="4572000" cy="170816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500"/>
              <a:buFont typeface="Arial"/>
              <a:buNone/>
            </a:pPr>
            <a:r>
              <a:rPr b="0" i="0" lang="es-ES" sz="1500" u="none" cap="none" strike="noStrike">
                <a:solidFill>
                  <a:schemeClr val="dk1"/>
                </a:solidFill>
                <a:latin typeface="Nunito"/>
                <a:ea typeface="Nunito"/>
                <a:cs typeface="Nunito"/>
                <a:sym typeface="Nunito"/>
              </a:rPr>
              <a:t>Una cuenta gratuita funciona bien para los nuevos desarrolladores que buscan perfeccionar sus habilidades. Un plan profesional se adapta mejor a los freelancers y a los codificadores avanzados, mientras que las agencias querrán invertir en un plan de equipo para acceder a más herramientas de gestión de proyectos y de comunicación.</a:t>
            </a:r>
            <a:endParaRPr b="0" i="0" sz="1500" u="none" cap="none" strike="noStrike">
              <a:solidFill>
                <a:schemeClr val="dk1"/>
              </a:solidFill>
              <a:latin typeface="Nunito"/>
              <a:ea typeface="Nunito"/>
              <a:cs typeface="Nunito"/>
              <a:sym typeface="Nunito"/>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pic>
        <p:nvPicPr>
          <p:cNvPr descr="Imagen" id="412" name="Google Shape;412;p13"/>
          <p:cNvPicPr preferRelativeResize="0"/>
          <p:nvPr/>
        </p:nvPicPr>
        <p:blipFill rotWithShape="1">
          <a:blip r:embed="rId3">
            <a:alphaModFix/>
          </a:blip>
          <a:srcRect b="23256" l="-1" r="3166" t="19148"/>
          <a:stretch/>
        </p:blipFill>
        <p:spPr>
          <a:xfrm>
            <a:off x="4302580" y="1342718"/>
            <a:ext cx="2397684" cy="2768069"/>
          </a:xfrm>
          <a:prstGeom prst="rect">
            <a:avLst/>
          </a:prstGeom>
          <a:noFill/>
          <a:ln>
            <a:noFill/>
          </a:ln>
        </p:spPr>
      </p:pic>
      <p:pic>
        <p:nvPicPr>
          <p:cNvPr descr="Imagen" id="413" name="Google Shape;413;p13"/>
          <p:cNvPicPr preferRelativeResize="0"/>
          <p:nvPr/>
        </p:nvPicPr>
        <p:blipFill rotWithShape="1">
          <a:blip r:embed="rId4">
            <a:alphaModFix/>
          </a:blip>
          <a:srcRect b="23878" l="0" r="-3864" t="13210"/>
          <a:stretch/>
        </p:blipFill>
        <p:spPr>
          <a:xfrm>
            <a:off x="6824503" y="1342717"/>
            <a:ext cx="2319497" cy="2768069"/>
          </a:xfrm>
          <a:prstGeom prst="rect">
            <a:avLst/>
          </a:prstGeom>
          <a:noFill/>
          <a:ln>
            <a:noFill/>
          </a:ln>
        </p:spPr>
      </p:pic>
      <p:pic>
        <p:nvPicPr>
          <p:cNvPr id="414" name="Google Shape;414;p13"/>
          <p:cNvPicPr preferRelativeResize="0"/>
          <p:nvPr/>
        </p:nvPicPr>
        <p:blipFill rotWithShape="1">
          <a:blip r:embed="rId5">
            <a:alphaModFix/>
          </a:blip>
          <a:srcRect b="0" l="0" r="0" t="0"/>
          <a:stretch/>
        </p:blipFill>
        <p:spPr>
          <a:xfrm>
            <a:off x="120650" y="1426412"/>
            <a:ext cx="1665818" cy="2684375"/>
          </a:xfrm>
          <a:prstGeom prst="rect">
            <a:avLst/>
          </a:prstGeom>
          <a:noFill/>
          <a:ln>
            <a:noFill/>
          </a:ln>
        </p:spPr>
      </p:pic>
      <p:pic>
        <p:nvPicPr>
          <p:cNvPr id="415" name="Google Shape;415;p13"/>
          <p:cNvPicPr preferRelativeResize="0"/>
          <p:nvPr/>
        </p:nvPicPr>
        <p:blipFill rotWithShape="1">
          <a:blip r:embed="rId6">
            <a:alphaModFix/>
          </a:blip>
          <a:srcRect b="0" l="0" r="0" t="0"/>
          <a:stretch/>
        </p:blipFill>
        <p:spPr>
          <a:xfrm>
            <a:off x="1934279" y="1384564"/>
            <a:ext cx="2137659" cy="2768069"/>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p14"/>
          <p:cNvSpPr txBox="1"/>
          <p:nvPr>
            <p:ph type="ctrTitle"/>
          </p:nvPr>
        </p:nvSpPr>
        <p:spPr>
          <a:xfrm>
            <a:off x="1208903" y="1607891"/>
            <a:ext cx="6858000" cy="1225925"/>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Clr>
                <a:srgbClr val="4089D7"/>
              </a:buClr>
              <a:buSzPts val="4100"/>
              <a:buFont typeface="Nunito"/>
              <a:buNone/>
            </a:pPr>
            <a:r>
              <a:rPr lang="es-ES"/>
              <a:t>7 hábitos que te harán mejor developer</a:t>
            </a:r>
            <a:endParaRPr/>
          </a:p>
        </p:txBody>
      </p:sp>
      <p:sp>
        <p:nvSpPr>
          <p:cNvPr id="421" name="Google Shape;421;p14"/>
          <p:cNvSpPr txBox="1"/>
          <p:nvPr>
            <p:ph idx="1" type="subTitle"/>
          </p:nvPr>
        </p:nvSpPr>
        <p:spPr>
          <a:xfrm>
            <a:off x="1143000" y="2701529"/>
            <a:ext cx="6858000" cy="1241700"/>
          </a:xfrm>
          <a:prstGeom prst="rect">
            <a:avLst/>
          </a:prstGeom>
          <a:noFill/>
          <a:ln>
            <a:noFill/>
          </a:ln>
        </p:spPr>
        <p:txBody>
          <a:bodyPr anchorCtr="0" anchor="t" bIns="34275" lIns="68575" spcFirstLastPara="1" rIns="68575" wrap="square" tIns="34275">
            <a:normAutofit/>
          </a:bodyPr>
          <a:lstStyle/>
          <a:p>
            <a:pPr indent="-361950" lvl="0" marL="457200" rtl="0" algn="ctr">
              <a:lnSpc>
                <a:spcPct val="90000"/>
              </a:lnSpc>
              <a:spcBef>
                <a:spcPts val="800"/>
              </a:spcBef>
              <a:spcAft>
                <a:spcPts val="0"/>
              </a:spcAft>
              <a:buClr>
                <a:schemeClr val="dk1"/>
              </a:buClr>
              <a:buSzPts val="1800"/>
              <a:buNone/>
            </a:pPr>
            <a:r>
              <a:t/>
            </a:r>
            <a:endParaRPr/>
          </a:p>
        </p:txBody>
      </p:sp>
      <p:pic>
        <p:nvPicPr>
          <p:cNvPr id="422" name="Google Shape;422;p14"/>
          <p:cNvPicPr preferRelativeResize="0"/>
          <p:nvPr/>
        </p:nvPicPr>
        <p:blipFill rotWithShape="1">
          <a:blip r:embed="rId3">
            <a:alphaModFix/>
          </a:blip>
          <a:srcRect b="0" l="0" r="0" t="0"/>
          <a:stretch/>
        </p:blipFill>
        <p:spPr>
          <a:xfrm>
            <a:off x="4003894" y="224271"/>
            <a:ext cx="1243609" cy="1243609"/>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sp>
        <p:nvSpPr>
          <p:cNvPr id="427" name="Google Shape;427;p15"/>
          <p:cNvSpPr txBox="1"/>
          <p:nvPr>
            <p:ph type="ctrTitle"/>
          </p:nvPr>
        </p:nvSpPr>
        <p:spPr>
          <a:xfrm>
            <a:off x="1143000" y="841772"/>
            <a:ext cx="6858000" cy="1357731"/>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Clr>
                <a:srgbClr val="4089D7"/>
              </a:buClr>
              <a:buSzPts val="4100"/>
              <a:buFont typeface="Nunito"/>
              <a:buNone/>
            </a:pPr>
            <a:r>
              <a:rPr lang="es-ES"/>
              <a:t>Escribir código limpio</a:t>
            </a:r>
            <a:endParaRPr/>
          </a:p>
        </p:txBody>
      </p:sp>
      <p:sp>
        <p:nvSpPr>
          <p:cNvPr id="428" name="Google Shape;428;p15"/>
          <p:cNvSpPr txBox="1"/>
          <p:nvPr>
            <p:ph idx="1" type="subTitle"/>
          </p:nvPr>
        </p:nvSpPr>
        <p:spPr>
          <a:xfrm>
            <a:off x="1143000" y="2701529"/>
            <a:ext cx="6858000" cy="1241700"/>
          </a:xfrm>
          <a:prstGeom prst="rect">
            <a:avLst/>
          </a:prstGeom>
          <a:noFill/>
          <a:ln>
            <a:noFill/>
          </a:ln>
        </p:spPr>
        <p:txBody>
          <a:bodyPr anchorCtr="0" anchor="t" bIns="34275" lIns="68575" spcFirstLastPara="1" rIns="68575" wrap="square" tIns="34275">
            <a:normAutofit lnSpcReduction="10000"/>
          </a:bodyPr>
          <a:lstStyle/>
          <a:p>
            <a:pPr indent="-361950" lvl="0" marL="457200" rtl="0" algn="ctr">
              <a:lnSpc>
                <a:spcPct val="90000"/>
              </a:lnSpc>
              <a:spcBef>
                <a:spcPts val="800"/>
              </a:spcBef>
              <a:spcAft>
                <a:spcPts val="0"/>
              </a:spcAft>
              <a:buClr>
                <a:schemeClr val="dk1"/>
              </a:buClr>
              <a:buSzPts val="1800"/>
              <a:buNone/>
            </a:pPr>
            <a:r>
              <a:rPr lang="es-ES"/>
              <a:t>Para nadie es un secreto que el “codigo spaguetti”</a:t>
            </a:r>
            <a:endParaRPr/>
          </a:p>
          <a:p>
            <a:pPr indent="-361950" lvl="0" marL="457200" rtl="0" algn="ctr">
              <a:lnSpc>
                <a:spcPct val="90000"/>
              </a:lnSpc>
              <a:spcBef>
                <a:spcPts val="800"/>
              </a:spcBef>
              <a:spcAft>
                <a:spcPts val="0"/>
              </a:spcAft>
              <a:buClr>
                <a:schemeClr val="dk1"/>
              </a:buClr>
              <a:buSzPts val="1800"/>
              <a:buNone/>
            </a:pPr>
            <a:r>
              <a:rPr lang="es-ES"/>
              <a:t>es un completo dolor de cabeza. Por ello darle mucho cuidado al codigo que escribes te va a permitir scripts facilmente sostenibles en el tiempo.</a:t>
            </a:r>
            <a:endParaRPr/>
          </a:p>
        </p:txBody>
      </p:sp>
      <p:pic>
        <p:nvPicPr>
          <p:cNvPr id="429" name="Google Shape;429;p15"/>
          <p:cNvPicPr preferRelativeResize="0"/>
          <p:nvPr/>
        </p:nvPicPr>
        <p:blipFill rotWithShape="1">
          <a:blip r:embed="rId3">
            <a:alphaModFix/>
          </a:blip>
          <a:srcRect b="0" l="0" r="0" t="0"/>
          <a:stretch/>
        </p:blipFill>
        <p:spPr>
          <a:xfrm>
            <a:off x="4084422" y="329514"/>
            <a:ext cx="1105415" cy="110541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sp>
        <p:nvSpPr>
          <p:cNvPr id="434" name="Google Shape;434;p16"/>
          <p:cNvSpPr txBox="1"/>
          <p:nvPr>
            <p:ph type="ctrTitle"/>
          </p:nvPr>
        </p:nvSpPr>
        <p:spPr>
          <a:xfrm>
            <a:off x="1143000" y="841772"/>
            <a:ext cx="6858000" cy="1790700"/>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Clr>
                <a:srgbClr val="4089D7"/>
              </a:buClr>
              <a:buSzPts val="4100"/>
              <a:buFont typeface="Nunito"/>
              <a:buNone/>
            </a:pPr>
            <a:r>
              <a:rPr lang="es-ES"/>
              <a:t>Aprender continuamente </a:t>
            </a:r>
            <a:br>
              <a:rPr lang="es-ES"/>
            </a:br>
            <a:endParaRPr/>
          </a:p>
        </p:txBody>
      </p:sp>
      <p:sp>
        <p:nvSpPr>
          <p:cNvPr id="435" name="Google Shape;435;p16"/>
          <p:cNvSpPr txBox="1"/>
          <p:nvPr>
            <p:ph idx="1" type="subTitle"/>
          </p:nvPr>
        </p:nvSpPr>
        <p:spPr>
          <a:xfrm>
            <a:off x="1143000" y="2701529"/>
            <a:ext cx="6858000" cy="1241700"/>
          </a:xfrm>
          <a:prstGeom prst="rect">
            <a:avLst/>
          </a:prstGeom>
          <a:noFill/>
          <a:ln>
            <a:noFill/>
          </a:ln>
        </p:spPr>
        <p:txBody>
          <a:bodyPr anchorCtr="0" anchor="t" bIns="34275" lIns="68575" spcFirstLastPara="1" rIns="68575" wrap="square" tIns="34275">
            <a:normAutofit fontScale="92500"/>
          </a:bodyPr>
          <a:lstStyle/>
          <a:p>
            <a:pPr indent="-361950" lvl="0" marL="457200" rtl="0" algn="ctr">
              <a:lnSpc>
                <a:spcPct val="90000"/>
              </a:lnSpc>
              <a:spcBef>
                <a:spcPts val="800"/>
              </a:spcBef>
              <a:spcAft>
                <a:spcPts val="0"/>
              </a:spcAft>
              <a:buClr>
                <a:schemeClr val="dk1"/>
              </a:buClr>
              <a:buSzPct val="108107"/>
              <a:buNone/>
            </a:pPr>
            <a:r>
              <a:rPr lang="es-ES"/>
              <a:t>Si bien no es bueno caer en el “Hell tutorial” tampoco lo es quedarse en la burbuja de lo aprendido. Conocer lo que esta por venir de esa tecnologia que tanto usas es una buena estrategia para adelantarse en el aprendizaje de sus futuras versiones.</a:t>
            </a:r>
            <a:endParaRPr/>
          </a:p>
        </p:txBody>
      </p:sp>
      <p:pic>
        <p:nvPicPr>
          <p:cNvPr id="436" name="Google Shape;436;p16"/>
          <p:cNvPicPr preferRelativeResize="0"/>
          <p:nvPr/>
        </p:nvPicPr>
        <p:blipFill rotWithShape="1">
          <a:blip r:embed="rId3">
            <a:alphaModFix/>
          </a:blip>
          <a:srcRect b="0" l="0" r="0" t="0"/>
          <a:stretch/>
        </p:blipFill>
        <p:spPr>
          <a:xfrm>
            <a:off x="3896802" y="133654"/>
            <a:ext cx="1235371" cy="123537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3"/>
          <p:cNvSpPr txBox="1"/>
          <p:nvPr/>
        </p:nvSpPr>
        <p:spPr>
          <a:xfrm>
            <a:off x="2265407" y="2062976"/>
            <a:ext cx="4563678" cy="609387"/>
          </a:xfrm>
          <a:prstGeom prst="rect">
            <a:avLst/>
          </a:prstGeom>
          <a:noFill/>
          <a:ln>
            <a:noFill/>
          </a:ln>
        </p:spPr>
        <p:txBody>
          <a:bodyPr anchorCtr="0" anchor="t" bIns="68575" lIns="68575" spcFirstLastPara="1" rIns="68575" wrap="square" tIns="68575">
            <a:spAutoFit/>
          </a:bodyPr>
          <a:lstStyle/>
          <a:p>
            <a:pPr indent="0" lvl="0" marL="0" marR="0" rtl="0" algn="ctr">
              <a:lnSpc>
                <a:spcPct val="90000"/>
              </a:lnSpc>
              <a:spcBef>
                <a:spcPts val="0"/>
              </a:spcBef>
              <a:spcAft>
                <a:spcPts val="0"/>
              </a:spcAft>
              <a:buClr>
                <a:srgbClr val="000000"/>
              </a:buClr>
              <a:buSzPts val="3400"/>
              <a:buFont typeface="Arial"/>
              <a:buNone/>
            </a:pPr>
            <a:r>
              <a:rPr b="1" i="0" lang="es-ES" sz="3400" u="none" cap="none" strike="noStrike">
                <a:solidFill>
                  <a:schemeClr val="accent3"/>
                </a:solidFill>
                <a:highlight>
                  <a:srgbClr val="F1C232"/>
                </a:highlight>
                <a:latin typeface="Nunito"/>
                <a:ea typeface="Nunito"/>
                <a:cs typeface="Nunito"/>
                <a:sym typeface="Nunito"/>
              </a:rPr>
              <a:t>Clase 02.</a:t>
            </a:r>
            <a:endParaRPr b="1" i="0" sz="3400" u="none" cap="none" strike="noStrike">
              <a:solidFill>
                <a:schemeClr val="accent3"/>
              </a:solidFill>
              <a:highlight>
                <a:srgbClr val="F1C232"/>
              </a:highlight>
              <a:latin typeface="Nunito"/>
              <a:ea typeface="Nunito"/>
              <a:cs typeface="Nunito"/>
              <a:sym typeface="Nunito"/>
            </a:endParaRPr>
          </a:p>
        </p:txBody>
      </p:sp>
      <p:pic>
        <p:nvPicPr>
          <p:cNvPr id="205" name="Google Shape;205;p3"/>
          <p:cNvPicPr preferRelativeResize="0"/>
          <p:nvPr/>
        </p:nvPicPr>
        <p:blipFill rotWithShape="1">
          <a:blip r:embed="rId3">
            <a:alphaModFix/>
          </a:blip>
          <a:srcRect b="0" l="0" r="0" t="0"/>
          <a:stretch/>
        </p:blipFill>
        <p:spPr>
          <a:xfrm>
            <a:off x="342863" y="4715297"/>
            <a:ext cx="315319" cy="322856"/>
          </a:xfrm>
          <a:prstGeom prst="rect">
            <a:avLst/>
          </a:prstGeom>
          <a:noFill/>
          <a:ln>
            <a:noFill/>
          </a:ln>
        </p:spPr>
      </p:pic>
      <p:sp>
        <p:nvSpPr>
          <p:cNvPr id="206" name="Google Shape;206;p3"/>
          <p:cNvSpPr txBox="1"/>
          <p:nvPr/>
        </p:nvSpPr>
        <p:spPr>
          <a:xfrm>
            <a:off x="640294" y="4715055"/>
            <a:ext cx="2256900" cy="323100"/>
          </a:xfrm>
          <a:prstGeom prst="rect">
            <a:avLst/>
          </a:prstGeom>
          <a:noFill/>
          <a:ln>
            <a:noFill/>
          </a:ln>
        </p:spPr>
        <p:txBody>
          <a:bodyPr anchorCtr="0" anchor="t" bIns="68575" lIns="68575" spcFirstLastPara="1" rIns="68575" wrap="square" tIns="68575">
            <a:spAutoFit/>
          </a:bodyPr>
          <a:lstStyle/>
          <a:p>
            <a:pPr indent="0" lvl="0" marL="0" marR="0" rtl="0" algn="l">
              <a:lnSpc>
                <a:spcPct val="100000"/>
              </a:lnSpc>
              <a:spcBef>
                <a:spcPts val="0"/>
              </a:spcBef>
              <a:spcAft>
                <a:spcPts val="0"/>
              </a:spcAft>
              <a:buClr>
                <a:srgbClr val="000000"/>
              </a:buClr>
              <a:buSzPts val="1200"/>
              <a:buFont typeface="Arial"/>
              <a:buNone/>
            </a:pPr>
            <a:r>
              <a:rPr b="0" i="0" lang="es-ES" sz="1200" u="sng" cap="none" strike="noStrike">
                <a:solidFill>
                  <a:schemeClr val="hlink"/>
                </a:solidFill>
                <a:latin typeface="Nunito"/>
                <a:ea typeface="Nunito"/>
                <a:cs typeface="Nunito"/>
                <a:sym typeface="Nunito"/>
                <a:hlinkClick r:id="rId4"/>
              </a:rPr>
              <a:t>11 6133-1747</a:t>
            </a:r>
            <a:endParaRPr b="0" i="0" sz="1200" u="none" cap="none" strike="noStrike">
              <a:solidFill>
                <a:srgbClr val="4089D7"/>
              </a:solidFill>
              <a:latin typeface="Nunito"/>
              <a:ea typeface="Nunito"/>
              <a:cs typeface="Nunito"/>
              <a:sym typeface="Nunito"/>
            </a:endParaRPr>
          </a:p>
        </p:txBody>
      </p:sp>
      <p:sp>
        <p:nvSpPr>
          <p:cNvPr id="207" name="Google Shape;207;p3"/>
          <p:cNvSpPr txBox="1"/>
          <p:nvPr/>
        </p:nvSpPr>
        <p:spPr>
          <a:xfrm>
            <a:off x="6716700" y="4714099"/>
            <a:ext cx="2256900" cy="323100"/>
          </a:xfrm>
          <a:prstGeom prst="rect">
            <a:avLst/>
          </a:prstGeom>
          <a:noFill/>
          <a:ln>
            <a:noFill/>
          </a:ln>
        </p:spPr>
        <p:txBody>
          <a:bodyPr anchorCtr="0" anchor="t" bIns="68575" lIns="68575" spcFirstLastPara="1" rIns="68575" wrap="square" tIns="68575">
            <a:spAutoFit/>
          </a:bodyPr>
          <a:lstStyle/>
          <a:p>
            <a:pPr indent="0" lvl="0" marL="0" marR="0" rtl="0" algn="l">
              <a:lnSpc>
                <a:spcPct val="100000"/>
              </a:lnSpc>
              <a:spcBef>
                <a:spcPts val="0"/>
              </a:spcBef>
              <a:spcAft>
                <a:spcPts val="0"/>
              </a:spcAft>
              <a:buClr>
                <a:srgbClr val="000000"/>
              </a:buClr>
              <a:buSzPts val="1200"/>
              <a:buFont typeface="Arial"/>
              <a:buNone/>
            </a:pPr>
            <a:r>
              <a:rPr b="0" i="0" lang="es-ES" sz="1200" u="none" cap="none" strike="noStrike">
                <a:solidFill>
                  <a:srgbClr val="4089D7"/>
                </a:solidFill>
                <a:latin typeface="Nunito"/>
                <a:ea typeface="Nunito"/>
                <a:cs typeface="Nunito"/>
                <a:sym typeface="Nunito"/>
              </a:rPr>
              <a:t>generaciont@generaciont.org</a:t>
            </a:r>
            <a:endParaRPr b="0" i="0" sz="1200" u="none" cap="none" strike="noStrike">
              <a:solidFill>
                <a:srgbClr val="4089D7"/>
              </a:solidFill>
              <a:latin typeface="Nunito"/>
              <a:ea typeface="Nunito"/>
              <a:cs typeface="Nunito"/>
              <a:sym typeface="Nunito"/>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sp>
        <p:nvSpPr>
          <p:cNvPr id="441" name="Google Shape;441;p17"/>
          <p:cNvSpPr txBox="1"/>
          <p:nvPr>
            <p:ph type="ctrTitle"/>
          </p:nvPr>
        </p:nvSpPr>
        <p:spPr>
          <a:xfrm>
            <a:off x="1143000" y="924151"/>
            <a:ext cx="6858000" cy="1790700"/>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Clr>
                <a:srgbClr val="4089D7"/>
              </a:buClr>
              <a:buSzPts val="4100"/>
              <a:buFont typeface="Nunito"/>
              <a:buNone/>
            </a:pPr>
            <a:r>
              <a:rPr lang="es-ES"/>
              <a:t>Pensar siempre en equipo</a:t>
            </a:r>
            <a:br>
              <a:rPr lang="es-ES"/>
            </a:br>
            <a:endParaRPr/>
          </a:p>
        </p:txBody>
      </p:sp>
      <p:sp>
        <p:nvSpPr>
          <p:cNvPr id="442" name="Google Shape;442;p17"/>
          <p:cNvSpPr txBox="1"/>
          <p:nvPr>
            <p:ph idx="1" type="subTitle"/>
          </p:nvPr>
        </p:nvSpPr>
        <p:spPr>
          <a:xfrm>
            <a:off x="1143000" y="2619151"/>
            <a:ext cx="6858000" cy="1241700"/>
          </a:xfrm>
          <a:prstGeom prst="rect">
            <a:avLst/>
          </a:prstGeom>
          <a:noFill/>
          <a:ln>
            <a:noFill/>
          </a:ln>
        </p:spPr>
        <p:txBody>
          <a:bodyPr anchorCtr="0" anchor="t" bIns="34275" lIns="68575" spcFirstLastPara="1" rIns="68575" wrap="square" tIns="34275">
            <a:normAutofit lnSpcReduction="10000"/>
          </a:bodyPr>
          <a:lstStyle/>
          <a:p>
            <a:pPr indent="-361950" lvl="0" marL="457200" rtl="0" algn="ctr">
              <a:lnSpc>
                <a:spcPct val="90000"/>
              </a:lnSpc>
              <a:spcBef>
                <a:spcPts val="800"/>
              </a:spcBef>
              <a:spcAft>
                <a:spcPts val="0"/>
              </a:spcAft>
              <a:buClr>
                <a:schemeClr val="dk1"/>
              </a:buClr>
              <a:buSzPts val="1800"/>
              <a:buNone/>
            </a:pPr>
            <a:r>
              <a:rPr b="1" lang="es-ES"/>
              <a:t>¡</a:t>
            </a:r>
            <a:r>
              <a:rPr lang="es-ES"/>
              <a:t>Los grandes proyectos se construyen en equipo</a:t>
            </a:r>
            <a:r>
              <a:rPr b="1" lang="es-ES"/>
              <a:t>!</a:t>
            </a:r>
            <a:endParaRPr/>
          </a:p>
          <a:p>
            <a:pPr indent="-361950" lvl="0" marL="457200" rtl="0" algn="ctr">
              <a:lnSpc>
                <a:spcPct val="90000"/>
              </a:lnSpc>
              <a:spcBef>
                <a:spcPts val="800"/>
              </a:spcBef>
              <a:spcAft>
                <a:spcPts val="0"/>
              </a:spcAft>
              <a:buClr>
                <a:schemeClr val="dk1"/>
              </a:buClr>
              <a:buSzPts val="1800"/>
              <a:buNone/>
            </a:pPr>
            <a:r>
              <a:rPr lang="es-ES"/>
              <a:t>Ser parte activa de un equipo y saber que tus acciones afectaran al resto te dara la conviccion de pensar en soluciones mas estables y mejores de cara al resultado.</a:t>
            </a:r>
            <a:endParaRPr/>
          </a:p>
        </p:txBody>
      </p:sp>
      <p:pic>
        <p:nvPicPr>
          <p:cNvPr id="443" name="Google Shape;443;p17"/>
          <p:cNvPicPr preferRelativeResize="0"/>
          <p:nvPr/>
        </p:nvPicPr>
        <p:blipFill rotWithShape="1">
          <a:blip r:embed="rId3">
            <a:alphaModFix/>
          </a:blip>
          <a:srcRect b="0" l="0" r="0" t="0"/>
          <a:stretch/>
        </p:blipFill>
        <p:spPr>
          <a:xfrm>
            <a:off x="3649667" y="331364"/>
            <a:ext cx="1177706" cy="1177706"/>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sp>
        <p:nvSpPr>
          <p:cNvPr id="448" name="Google Shape;448;p18"/>
          <p:cNvSpPr txBox="1"/>
          <p:nvPr>
            <p:ph type="ctrTitle"/>
          </p:nvPr>
        </p:nvSpPr>
        <p:spPr>
          <a:xfrm>
            <a:off x="1035908" y="965340"/>
            <a:ext cx="6858000" cy="1790700"/>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Clr>
                <a:srgbClr val="4089D7"/>
              </a:buClr>
              <a:buSzPts val="4100"/>
              <a:buFont typeface="Nunito"/>
              <a:buNone/>
            </a:pPr>
            <a:r>
              <a:rPr lang="es-ES"/>
              <a:t>Dominar un stack a la vez </a:t>
            </a:r>
            <a:br>
              <a:rPr lang="es-ES"/>
            </a:br>
            <a:endParaRPr/>
          </a:p>
        </p:txBody>
      </p:sp>
      <p:sp>
        <p:nvSpPr>
          <p:cNvPr id="449" name="Google Shape;449;p18"/>
          <p:cNvSpPr txBox="1"/>
          <p:nvPr>
            <p:ph idx="1" type="subTitle"/>
          </p:nvPr>
        </p:nvSpPr>
        <p:spPr>
          <a:xfrm>
            <a:off x="1143000" y="2701529"/>
            <a:ext cx="6858000" cy="1241700"/>
          </a:xfrm>
          <a:prstGeom prst="rect">
            <a:avLst/>
          </a:prstGeom>
          <a:noFill/>
          <a:ln>
            <a:noFill/>
          </a:ln>
        </p:spPr>
        <p:txBody>
          <a:bodyPr anchorCtr="0" anchor="t" bIns="34275" lIns="68575" spcFirstLastPara="1" rIns="68575" wrap="square" tIns="34275">
            <a:normAutofit fontScale="77500" lnSpcReduction="20000"/>
          </a:bodyPr>
          <a:lstStyle/>
          <a:p>
            <a:pPr indent="-361950" lvl="0" marL="457200" rtl="0" algn="ctr">
              <a:lnSpc>
                <a:spcPct val="90000"/>
              </a:lnSpc>
              <a:spcBef>
                <a:spcPts val="800"/>
              </a:spcBef>
              <a:spcAft>
                <a:spcPts val="0"/>
              </a:spcAft>
              <a:buClr>
                <a:schemeClr val="dk1"/>
              </a:buClr>
              <a:buSzPct val="129031"/>
              <a:buNone/>
            </a:pPr>
            <a:r>
              <a:rPr lang="es-ES"/>
              <a:t>Es mejor ser especialista de una cosa que generalista en muchas.</a:t>
            </a:r>
            <a:endParaRPr/>
          </a:p>
          <a:p>
            <a:pPr indent="-361950" lvl="0" marL="457200" rtl="0" algn="ctr">
              <a:lnSpc>
                <a:spcPct val="90000"/>
              </a:lnSpc>
              <a:spcBef>
                <a:spcPts val="800"/>
              </a:spcBef>
              <a:spcAft>
                <a:spcPts val="0"/>
              </a:spcAft>
              <a:buClr>
                <a:schemeClr val="dk1"/>
              </a:buClr>
              <a:buSzPct val="129031"/>
              <a:buNone/>
            </a:pPr>
            <a:r>
              <a:rPr lang="es-ES"/>
              <a:t>Se que suena extraño pero asi es la vida real.</a:t>
            </a:r>
            <a:endParaRPr/>
          </a:p>
          <a:p>
            <a:pPr indent="-361950" lvl="0" marL="457200" rtl="0" algn="ctr">
              <a:lnSpc>
                <a:spcPct val="90000"/>
              </a:lnSpc>
              <a:spcBef>
                <a:spcPts val="800"/>
              </a:spcBef>
              <a:spcAft>
                <a:spcPts val="0"/>
              </a:spcAft>
              <a:buClr>
                <a:schemeClr val="dk1"/>
              </a:buClr>
              <a:buSzPct val="129031"/>
              <a:buNone/>
            </a:pPr>
            <a:r>
              <a:rPr lang="es-ES"/>
              <a:t>Dominar un stack no solo te va a permitir ser mas pro eficiente en el mismo sino que también te abrirá nuevas y mejores ofertas. Una vez que te hayas consolidado en ese stack, es un buen momento para el paso siguiente.</a:t>
            </a:r>
            <a:endParaRPr/>
          </a:p>
        </p:txBody>
      </p:sp>
      <p:pic>
        <p:nvPicPr>
          <p:cNvPr id="450" name="Google Shape;450;p18"/>
          <p:cNvPicPr preferRelativeResize="0"/>
          <p:nvPr/>
        </p:nvPicPr>
        <p:blipFill rotWithShape="1">
          <a:blip r:embed="rId3">
            <a:alphaModFix/>
          </a:blip>
          <a:srcRect b="0" l="0" r="0" t="0"/>
          <a:stretch/>
        </p:blipFill>
        <p:spPr>
          <a:xfrm>
            <a:off x="3624954" y="133655"/>
            <a:ext cx="1325987" cy="1325987"/>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sp>
        <p:nvSpPr>
          <p:cNvPr id="455" name="Google Shape;455;p19"/>
          <p:cNvSpPr txBox="1"/>
          <p:nvPr>
            <p:ph type="ctrTitle"/>
          </p:nvPr>
        </p:nvSpPr>
        <p:spPr>
          <a:xfrm>
            <a:off x="1143000" y="841772"/>
            <a:ext cx="6858000" cy="1790700"/>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Clr>
                <a:srgbClr val="4089D7"/>
              </a:buClr>
              <a:buSzPts val="4100"/>
              <a:buFont typeface="Nunito"/>
              <a:buNone/>
            </a:pPr>
            <a:r>
              <a:rPr lang="es-ES"/>
              <a:t>Abandonar el Multitasking</a:t>
            </a:r>
            <a:br>
              <a:rPr lang="es-ES"/>
            </a:br>
            <a:endParaRPr/>
          </a:p>
        </p:txBody>
      </p:sp>
      <p:sp>
        <p:nvSpPr>
          <p:cNvPr id="456" name="Google Shape;456;p19"/>
          <p:cNvSpPr txBox="1"/>
          <p:nvPr>
            <p:ph idx="1" type="subTitle"/>
          </p:nvPr>
        </p:nvSpPr>
        <p:spPr>
          <a:xfrm>
            <a:off x="1143000" y="2701529"/>
            <a:ext cx="6858000" cy="1241700"/>
          </a:xfrm>
          <a:prstGeom prst="rect">
            <a:avLst/>
          </a:prstGeom>
          <a:noFill/>
          <a:ln>
            <a:noFill/>
          </a:ln>
        </p:spPr>
        <p:txBody>
          <a:bodyPr anchorCtr="0" anchor="t" bIns="34275" lIns="68575" spcFirstLastPara="1" rIns="68575" wrap="square" tIns="34275">
            <a:normAutofit fontScale="92500" lnSpcReduction="20000"/>
          </a:bodyPr>
          <a:lstStyle/>
          <a:p>
            <a:pPr indent="-361950" lvl="0" marL="457200" rtl="0" algn="ctr">
              <a:lnSpc>
                <a:spcPct val="90000"/>
              </a:lnSpc>
              <a:spcBef>
                <a:spcPts val="800"/>
              </a:spcBef>
              <a:spcAft>
                <a:spcPts val="0"/>
              </a:spcAft>
              <a:buClr>
                <a:schemeClr val="dk1"/>
              </a:buClr>
              <a:buSzPct val="108107"/>
              <a:buNone/>
            </a:pPr>
            <a:r>
              <a:rPr lang="es-ES"/>
              <a:t>No caigas en la mentira de que las personas somos multitasking. En vez de pensar de pensar en atender muchas cosas a la vez, focalízate en una sola.</a:t>
            </a:r>
            <a:endParaRPr/>
          </a:p>
          <a:p>
            <a:pPr indent="-361950" lvl="0" marL="457200" rtl="0" algn="ctr">
              <a:lnSpc>
                <a:spcPct val="90000"/>
              </a:lnSpc>
              <a:spcBef>
                <a:spcPts val="800"/>
              </a:spcBef>
              <a:spcAft>
                <a:spcPts val="0"/>
              </a:spcAft>
              <a:buClr>
                <a:schemeClr val="dk1"/>
              </a:buClr>
              <a:buSzPct val="108107"/>
              <a:buNone/>
            </a:pPr>
            <a:r>
              <a:rPr lang="es-ES"/>
              <a:t>Veras como la sacas adelante con mas prontitud y con un nivel de calidad mucho mas alto.</a:t>
            </a:r>
            <a:endParaRPr/>
          </a:p>
        </p:txBody>
      </p:sp>
      <p:pic>
        <p:nvPicPr>
          <p:cNvPr id="457" name="Google Shape;457;p19"/>
          <p:cNvPicPr preferRelativeResize="0"/>
          <p:nvPr/>
        </p:nvPicPr>
        <p:blipFill rotWithShape="1">
          <a:blip r:embed="rId3">
            <a:alphaModFix/>
          </a:blip>
          <a:srcRect b="0" l="0" r="0" t="0"/>
          <a:stretch/>
        </p:blipFill>
        <p:spPr>
          <a:xfrm>
            <a:off x="3682619" y="0"/>
            <a:ext cx="1357394" cy="1357394"/>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sp>
        <p:nvSpPr>
          <p:cNvPr id="462" name="Google Shape;462;p20"/>
          <p:cNvSpPr txBox="1"/>
          <p:nvPr>
            <p:ph type="ctrTitle"/>
          </p:nvPr>
        </p:nvSpPr>
        <p:spPr>
          <a:xfrm>
            <a:off x="846436" y="1410063"/>
            <a:ext cx="7457303" cy="1790700"/>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Clr>
                <a:srgbClr val="4089D7"/>
              </a:buClr>
              <a:buSzPts val="4100"/>
              <a:buFont typeface="Nunito"/>
              <a:buNone/>
            </a:pPr>
            <a:r>
              <a:rPr lang="es-ES"/>
              <a:t>Pedir constantemente “code reviews’’</a:t>
            </a:r>
            <a:br>
              <a:rPr lang="es-ES"/>
            </a:br>
            <a:endParaRPr/>
          </a:p>
        </p:txBody>
      </p:sp>
      <p:sp>
        <p:nvSpPr>
          <p:cNvPr id="463" name="Google Shape;463;p20"/>
          <p:cNvSpPr txBox="1"/>
          <p:nvPr>
            <p:ph idx="1" type="subTitle"/>
          </p:nvPr>
        </p:nvSpPr>
        <p:spPr>
          <a:xfrm>
            <a:off x="1143000" y="2701529"/>
            <a:ext cx="6858000" cy="1241700"/>
          </a:xfrm>
          <a:prstGeom prst="rect">
            <a:avLst/>
          </a:prstGeom>
          <a:noFill/>
          <a:ln>
            <a:noFill/>
          </a:ln>
        </p:spPr>
        <p:txBody>
          <a:bodyPr anchorCtr="0" anchor="t" bIns="34275" lIns="68575" spcFirstLastPara="1" rIns="68575" wrap="square" tIns="34275">
            <a:normAutofit fontScale="92500" lnSpcReduction="10000"/>
          </a:bodyPr>
          <a:lstStyle/>
          <a:p>
            <a:pPr indent="-361950" lvl="0" marL="457200" rtl="0" algn="ctr">
              <a:lnSpc>
                <a:spcPct val="90000"/>
              </a:lnSpc>
              <a:spcBef>
                <a:spcPts val="800"/>
              </a:spcBef>
              <a:spcAft>
                <a:spcPts val="0"/>
              </a:spcAft>
              <a:buClr>
                <a:schemeClr val="dk1"/>
              </a:buClr>
              <a:buSzPct val="108107"/>
              <a:buNone/>
            </a:pPr>
            <a:r>
              <a:rPr lang="es-ES"/>
              <a:t>Lo se no hay satisfacción mas grande que un pull request aceptado a la primera, aunque esto podría hacer que creamos que lo estamos haciendo todo bien. Por ello siempre es bueno recibir la opinión de tus colegas pues de esta manera podrás aprender a encarar los problemas de distintas maneras</a:t>
            </a:r>
            <a:endParaRPr/>
          </a:p>
        </p:txBody>
      </p:sp>
      <p:pic>
        <p:nvPicPr>
          <p:cNvPr id="464" name="Google Shape;464;p20"/>
          <p:cNvPicPr preferRelativeResize="0"/>
          <p:nvPr/>
        </p:nvPicPr>
        <p:blipFill rotWithShape="1">
          <a:blip r:embed="rId3">
            <a:alphaModFix/>
          </a:blip>
          <a:srcRect b="0" l="0" r="0" t="0"/>
          <a:stretch/>
        </p:blipFill>
        <p:spPr>
          <a:xfrm>
            <a:off x="3649667" y="26411"/>
            <a:ext cx="1383652" cy="1383652"/>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sp>
        <p:nvSpPr>
          <p:cNvPr id="469" name="Google Shape;469;p21"/>
          <p:cNvSpPr txBox="1"/>
          <p:nvPr>
            <p:ph type="ctrTitle"/>
          </p:nvPr>
        </p:nvSpPr>
        <p:spPr>
          <a:xfrm>
            <a:off x="1143000" y="841772"/>
            <a:ext cx="6858000" cy="1790700"/>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Clr>
                <a:srgbClr val="4089D7"/>
              </a:buClr>
              <a:buSzPts val="4100"/>
              <a:buFont typeface="Nunito"/>
              <a:buNone/>
            </a:pPr>
            <a:r>
              <a:rPr lang="es-ES"/>
              <a:t>Trabajar en tu debilidades</a:t>
            </a:r>
            <a:br>
              <a:rPr lang="es-ES"/>
            </a:br>
            <a:endParaRPr/>
          </a:p>
        </p:txBody>
      </p:sp>
      <p:sp>
        <p:nvSpPr>
          <p:cNvPr id="470" name="Google Shape;470;p21"/>
          <p:cNvSpPr txBox="1"/>
          <p:nvPr>
            <p:ph idx="1" type="subTitle"/>
          </p:nvPr>
        </p:nvSpPr>
        <p:spPr>
          <a:xfrm>
            <a:off x="1143000" y="2701529"/>
            <a:ext cx="6858000" cy="1241700"/>
          </a:xfrm>
          <a:prstGeom prst="rect">
            <a:avLst/>
          </a:prstGeom>
          <a:noFill/>
          <a:ln>
            <a:noFill/>
          </a:ln>
        </p:spPr>
        <p:txBody>
          <a:bodyPr anchorCtr="0" anchor="t" bIns="34275" lIns="68575" spcFirstLastPara="1" rIns="68575" wrap="square" tIns="34275">
            <a:normAutofit fontScale="85000" lnSpcReduction="20000"/>
          </a:bodyPr>
          <a:lstStyle/>
          <a:p>
            <a:pPr indent="-361950" lvl="0" marL="457200" rtl="0" algn="ctr">
              <a:lnSpc>
                <a:spcPct val="90000"/>
              </a:lnSpc>
              <a:spcBef>
                <a:spcPts val="800"/>
              </a:spcBef>
              <a:spcAft>
                <a:spcPts val="0"/>
              </a:spcAft>
              <a:buClr>
                <a:schemeClr val="dk1"/>
              </a:buClr>
              <a:buSzPct val="117647"/>
              <a:buNone/>
            </a:pPr>
            <a:r>
              <a:rPr lang="es-ES"/>
              <a:t>Pensar que no tenemos nada para mejorar es un autoengaño.</a:t>
            </a:r>
            <a:endParaRPr/>
          </a:p>
          <a:p>
            <a:pPr indent="-361950" lvl="0" marL="457200" rtl="0" algn="ctr">
              <a:lnSpc>
                <a:spcPct val="90000"/>
              </a:lnSpc>
              <a:spcBef>
                <a:spcPts val="800"/>
              </a:spcBef>
              <a:spcAft>
                <a:spcPts val="0"/>
              </a:spcAft>
              <a:buClr>
                <a:schemeClr val="dk1"/>
              </a:buClr>
              <a:buSzPct val="117647"/>
              <a:buNone/>
            </a:pPr>
            <a:r>
              <a:rPr lang="es-ES"/>
              <a:t>Todas las personas tenemos esa pieza perdida que hace falta para completar el puzzle.</a:t>
            </a:r>
            <a:endParaRPr/>
          </a:p>
          <a:p>
            <a:pPr indent="-361950" lvl="0" marL="457200" rtl="0" algn="ctr">
              <a:lnSpc>
                <a:spcPct val="90000"/>
              </a:lnSpc>
              <a:spcBef>
                <a:spcPts val="800"/>
              </a:spcBef>
              <a:spcAft>
                <a:spcPts val="0"/>
              </a:spcAft>
              <a:buClr>
                <a:schemeClr val="dk1"/>
              </a:buClr>
              <a:buSzPct val="117647"/>
              <a:buNone/>
            </a:pPr>
            <a:r>
              <a:rPr lang="es-ES"/>
              <a:t>Conocer tus debilidades y trabajar en ellas , permitirá que tu perfil crezca cada vez mas. </a:t>
            </a:r>
            <a:endParaRPr/>
          </a:p>
        </p:txBody>
      </p:sp>
      <p:pic>
        <p:nvPicPr>
          <p:cNvPr id="471" name="Google Shape;471;p21"/>
          <p:cNvPicPr preferRelativeResize="0"/>
          <p:nvPr/>
        </p:nvPicPr>
        <p:blipFill rotWithShape="1">
          <a:blip r:embed="rId3">
            <a:alphaModFix/>
          </a:blip>
          <a:srcRect b="0" l="0" r="0" t="0"/>
          <a:stretch/>
        </p:blipFill>
        <p:spPr>
          <a:xfrm>
            <a:off x="3707332" y="133655"/>
            <a:ext cx="1242064" cy="1242064"/>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 name="Shape 475"/>
        <p:cNvGrpSpPr/>
        <p:nvPr/>
      </p:nvGrpSpPr>
      <p:grpSpPr>
        <a:xfrm>
          <a:off x="0" y="0"/>
          <a:ext cx="0" cy="0"/>
          <a:chOff x="0" y="0"/>
          <a:chExt cx="0" cy="0"/>
        </a:xfrm>
      </p:grpSpPr>
      <p:sp>
        <p:nvSpPr>
          <p:cNvPr id="476" name="Google Shape;476;p22"/>
          <p:cNvSpPr txBox="1"/>
          <p:nvPr>
            <p:ph type="ctrTitle"/>
          </p:nvPr>
        </p:nvSpPr>
        <p:spPr>
          <a:xfrm>
            <a:off x="1251792" y="1853513"/>
            <a:ext cx="6858000" cy="951953"/>
          </a:xfrm>
          <a:prstGeom prst="rect">
            <a:avLst/>
          </a:prstGeom>
          <a:noFill/>
          <a:ln>
            <a:noFill/>
          </a:ln>
        </p:spPr>
        <p:txBody>
          <a:bodyPr anchorCtr="0" anchor="b" bIns="34275" lIns="68575" spcFirstLastPara="1" rIns="68575" wrap="square" tIns="34275">
            <a:normAutofit fontScale="90000"/>
          </a:bodyPr>
          <a:lstStyle/>
          <a:p>
            <a:pPr indent="0" lvl="0" marL="0" rtl="0" algn="ctr">
              <a:lnSpc>
                <a:spcPct val="90000"/>
              </a:lnSpc>
              <a:spcBef>
                <a:spcPts val="0"/>
              </a:spcBef>
              <a:spcAft>
                <a:spcPts val="0"/>
              </a:spcAft>
              <a:buClr>
                <a:srgbClr val="4089D7"/>
              </a:buClr>
              <a:buSzPct val="111111"/>
              <a:buFont typeface="Nunito"/>
              <a:buNone/>
            </a:pPr>
            <a:r>
              <a:rPr lang="es-ES"/>
              <a:t>Prototipado y conceptos básicos del HTML</a:t>
            </a:r>
            <a:endParaRPr/>
          </a:p>
        </p:txBody>
      </p:sp>
      <p:pic>
        <p:nvPicPr>
          <p:cNvPr id="477" name="Google Shape;477;p22"/>
          <p:cNvPicPr preferRelativeResize="0"/>
          <p:nvPr/>
        </p:nvPicPr>
        <p:blipFill rotWithShape="1">
          <a:blip r:embed="rId3">
            <a:alphaModFix/>
          </a:blip>
          <a:srcRect b="0" l="0" r="0" t="0"/>
          <a:stretch/>
        </p:blipFill>
        <p:spPr>
          <a:xfrm>
            <a:off x="4094510" y="562022"/>
            <a:ext cx="1077307" cy="1077307"/>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 name="Shape 481"/>
        <p:cNvGrpSpPr/>
        <p:nvPr/>
      </p:nvGrpSpPr>
      <p:grpSpPr>
        <a:xfrm>
          <a:off x="0" y="0"/>
          <a:ext cx="0" cy="0"/>
          <a:chOff x="0" y="0"/>
          <a:chExt cx="0" cy="0"/>
        </a:xfrm>
      </p:grpSpPr>
      <p:sp>
        <p:nvSpPr>
          <p:cNvPr id="482" name="Google Shape;482;g1ff9473dff1_0_152"/>
          <p:cNvSpPr txBox="1"/>
          <p:nvPr>
            <p:ph type="ctrTitle"/>
          </p:nvPr>
        </p:nvSpPr>
        <p:spPr>
          <a:xfrm>
            <a:off x="1143000" y="885448"/>
            <a:ext cx="6858000" cy="831000"/>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800"/>
              </a:spcBef>
              <a:spcAft>
                <a:spcPts val="0"/>
              </a:spcAft>
              <a:buSzPts val="4100"/>
              <a:buNone/>
            </a:pPr>
            <a:r>
              <a:rPr b="0" lang="es-ES" sz="1800">
                <a:solidFill>
                  <a:schemeClr val="dk1"/>
                </a:solidFill>
              </a:rPr>
              <a:t>Definición de Prototipado:</a:t>
            </a:r>
            <a:endParaRPr b="0" sz="1800">
              <a:solidFill>
                <a:schemeClr val="dk1"/>
              </a:solidFill>
            </a:endParaRPr>
          </a:p>
          <a:p>
            <a:pPr indent="0" lvl="0" marL="0" rtl="0" algn="ctr">
              <a:lnSpc>
                <a:spcPct val="90000"/>
              </a:lnSpc>
              <a:spcBef>
                <a:spcPts val="0"/>
              </a:spcBef>
              <a:spcAft>
                <a:spcPts val="0"/>
              </a:spcAft>
              <a:buSzPts val="4100"/>
              <a:buNone/>
            </a:pPr>
            <a:r>
              <a:t/>
            </a:r>
            <a:endParaRPr b="0" sz="1800">
              <a:solidFill>
                <a:schemeClr val="dk1"/>
              </a:solidFill>
            </a:endParaRPr>
          </a:p>
        </p:txBody>
      </p:sp>
      <p:sp>
        <p:nvSpPr>
          <p:cNvPr id="483" name="Google Shape;483;g1ff9473dff1_0_152"/>
          <p:cNvSpPr txBox="1"/>
          <p:nvPr>
            <p:ph idx="1" type="subTitle"/>
          </p:nvPr>
        </p:nvSpPr>
        <p:spPr>
          <a:xfrm>
            <a:off x="1143000" y="1989298"/>
            <a:ext cx="6858000" cy="1953900"/>
          </a:xfrm>
          <a:prstGeom prst="rect">
            <a:avLst/>
          </a:prstGeom>
          <a:noFill/>
          <a:ln>
            <a:noFill/>
          </a:ln>
        </p:spPr>
        <p:txBody>
          <a:bodyPr anchorCtr="0" anchor="t" bIns="34275" lIns="68575" spcFirstLastPara="1" rIns="68575" wrap="square" tIns="34275">
            <a:normAutofit/>
          </a:bodyPr>
          <a:lstStyle/>
          <a:p>
            <a:pPr indent="0" lvl="0" marL="0" rtl="0" algn="ctr">
              <a:lnSpc>
                <a:spcPct val="90000"/>
              </a:lnSpc>
              <a:spcBef>
                <a:spcPts val="800"/>
              </a:spcBef>
              <a:spcAft>
                <a:spcPts val="0"/>
              </a:spcAft>
              <a:buSzPts val="1800"/>
              <a:buNone/>
            </a:pPr>
            <a:r>
              <a:rPr lang="es-ES"/>
              <a:t>El prototipado es una práctica esencial en el diseño y desarrollo de software que implica la creación de modelos iniciales de un producto para explorar, visualizar y validar ideas de diseño antes de la implementación final. Un prototipo es, fundamentalmente, una versión preliminar de un producto que se construye para simular el diseño y la funcionalidad del producto final.</a:t>
            </a:r>
            <a:endParaRPr/>
          </a:p>
          <a:p>
            <a:pPr indent="0" lvl="0" marL="0" rtl="0" algn="ctr">
              <a:lnSpc>
                <a:spcPct val="90000"/>
              </a:lnSpc>
              <a:spcBef>
                <a:spcPts val="800"/>
              </a:spcBef>
              <a:spcAft>
                <a:spcPts val="0"/>
              </a:spcAft>
              <a:buSzPts val="1800"/>
              <a:buNone/>
            </a:pPr>
            <a:r>
              <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 name="Shape 487"/>
        <p:cNvGrpSpPr/>
        <p:nvPr/>
      </p:nvGrpSpPr>
      <p:grpSpPr>
        <a:xfrm>
          <a:off x="0" y="0"/>
          <a:ext cx="0" cy="0"/>
          <a:chOff x="0" y="0"/>
          <a:chExt cx="0" cy="0"/>
        </a:xfrm>
      </p:grpSpPr>
      <p:sp>
        <p:nvSpPr>
          <p:cNvPr id="488" name="Google Shape;488;g1ff9473dff1_0_158"/>
          <p:cNvSpPr txBox="1"/>
          <p:nvPr>
            <p:ph type="ctrTitle"/>
          </p:nvPr>
        </p:nvSpPr>
        <p:spPr>
          <a:xfrm>
            <a:off x="1201725" y="627098"/>
            <a:ext cx="6858000" cy="854400"/>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SzPts val="4100"/>
              <a:buNone/>
            </a:pPr>
            <a:r>
              <a:rPr lang="es-ES"/>
              <a:t>Propósito del Prototipado:</a:t>
            </a:r>
            <a:endParaRPr/>
          </a:p>
        </p:txBody>
      </p:sp>
      <p:sp>
        <p:nvSpPr>
          <p:cNvPr id="489" name="Google Shape;489;g1ff9473dff1_0_158"/>
          <p:cNvSpPr txBox="1"/>
          <p:nvPr>
            <p:ph idx="1" type="subTitle"/>
          </p:nvPr>
        </p:nvSpPr>
        <p:spPr>
          <a:xfrm>
            <a:off x="1143000" y="1660472"/>
            <a:ext cx="6858000" cy="2282700"/>
          </a:xfrm>
          <a:prstGeom prst="rect">
            <a:avLst/>
          </a:prstGeom>
          <a:noFill/>
          <a:ln>
            <a:noFill/>
          </a:ln>
        </p:spPr>
        <p:txBody>
          <a:bodyPr anchorCtr="0" anchor="t" bIns="34275" lIns="68575" spcFirstLastPara="1" rIns="68575" wrap="square" tIns="34275">
            <a:normAutofit lnSpcReduction="10000"/>
          </a:bodyPr>
          <a:lstStyle/>
          <a:p>
            <a:pPr indent="0" lvl="0" marL="0" rtl="0" algn="ctr">
              <a:lnSpc>
                <a:spcPct val="90000"/>
              </a:lnSpc>
              <a:spcBef>
                <a:spcPts val="800"/>
              </a:spcBef>
              <a:spcAft>
                <a:spcPts val="0"/>
              </a:spcAft>
              <a:buSzPts val="1800"/>
              <a:buNone/>
            </a:pPr>
            <a:r>
              <a:t/>
            </a:r>
            <a:endParaRPr/>
          </a:p>
          <a:p>
            <a:pPr indent="0" lvl="0" marL="0" rtl="0" algn="ctr">
              <a:lnSpc>
                <a:spcPct val="90000"/>
              </a:lnSpc>
              <a:spcBef>
                <a:spcPts val="800"/>
              </a:spcBef>
              <a:spcAft>
                <a:spcPts val="0"/>
              </a:spcAft>
              <a:buSzPts val="1800"/>
              <a:buNone/>
            </a:pPr>
            <a:r>
              <a:rPr lang="es-ES"/>
              <a:t>El propósito principal del prototipado es permitir a diseñadores y desarrolladores visualizar cómo funcionará una aplicación o sitio web en la práctica, permitiendo la experimentación con el diseño de la interfaz, la interacción del usuario y la arquitectura de la información. Al proporcionar una representación tangible o visualizable, los prototipos facilitan la exploración de ideas y conceptos que son difíciles de evaluar en abstracto.</a:t>
            </a:r>
            <a:endParaRPr/>
          </a:p>
          <a:p>
            <a:pPr indent="0" lvl="0" marL="0" rtl="0" algn="ctr">
              <a:lnSpc>
                <a:spcPct val="90000"/>
              </a:lnSpc>
              <a:spcBef>
                <a:spcPts val="800"/>
              </a:spcBef>
              <a:spcAft>
                <a:spcPts val="0"/>
              </a:spcAft>
              <a:buSzPts val="1800"/>
              <a:buNone/>
            </a:pPr>
            <a:r>
              <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 name="Shape 493"/>
        <p:cNvGrpSpPr/>
        <p:nvPr/>
      </p:nvGrpSpPr>
      <p:grpSpPr>
        <a:xfrm>
          <a:off x="0" y="0"/>
          <a:ext cx="0" cy="0"/>
          <a:chOff x="0" y="0"/>
          <a:chExt cx="0" cy="0"/>
        </a:xfrm>
      </p:grpSpPr>
      <p:sp>
        <p:nvSpPr>
          <p:cNvPr id="494" name="Google Shape;494;g1ff9473dff1_0_165"/>
          <p:cNvSpPr txBox="1"/>
          <p:nvPr>
            <p:ph type="ctrTitle"/>
          </p:nvPr>
        </p:nvSpPr>
        <p:spPr>
          <a:xfrm>
            <a:off x="1143000" y="841772"/>
            <a:ext cx="6858000" cy="1790700"/>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SzPts val="4100"/>
              <a:buNone/>
            </a:pPr>
            <a:r>
              <a:rPr lang="es-ES"/>
              <a:t>Importancia del Prototipado en el Desarrollo de Proyectos</a:t>
            </a:r>
            <a:endParaRPr/>
          </a:p>
        </p:txBody>
      </p:sp>
      <p:sp>
        <p:nvSpPr>
          <p:cNvPr id="495" name="Google Shape;495;g1ff9473dff1_0_165"/>
          <p:cNvSpPr txBox="1"/>
          <p:nvPr>
            <p:ph idx="1" type="subTitle"/>
          </p:nvPr>
        </p:nvSpPr>
        <p:spPr>
          <a:xfrm>
            <a:off x="1143000" y="2701529"/>
            <a:ext cx="6858000" cy="1241700"/>
          </a:xfrm>
          <a:prstGeom prst="rect">
            <a:avLst/>
          </a:prstGeom>
          <a:noFill/>
          <a:ln>
            <a:noFill/>
          </a:ln>
        </p:spPr>
        <p:txBody>
          <a:bodyPr anchorCtr="0" anchor="t" bIns="34275" lIns="68575" spcFirstLastPara="1" rIns="68575" wrap="square" tIns="34275">
            <a:normAutofit/>
          </a:bodyPr>
          <a:lstStyle/>
          <a:p>
            <a:pPr indent="0" lvl="0" marL="0" rtl="0" algn="ctr">
              <a:lnSpc>
                <a:spcPct val="90000"/>
              </a:lnSpc>
              <a:spcBef>
                <a:spcPts val="800"/>
              </a:spcBef>
              <a:spcAft>
                <a:spcPts val="0"/>
              </a:spcAft>
              <a:buSzPts val="1800"/>
              <a:buNone/>
            </a:pPr>
            <a:r>
              <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9" name="Shape 499"/>
        <p:cNvGrpSpPr/>
        <p:nvPr/>
      </p:nvGrpSpPr>
      <p:grpSpPr>
        <a:xfrm>
          <a:off x="0" y="0"/>
          <a:ext cx="0" cy="0"/>
          <a:chOff x="0" y="0"/>
          <a:chExt cx="0" cy="0"/>
        </a:xfrm>
      </p:grpSpPr>
      <p:sp>
        <p:nvSpPr>
          <p:cNvPr id="500" name="Google Shape;500;g1ff9473dff1_0_172"/>
          <p:cNvSpPr txBox="1"/>
          <p:nvPr>
            <p:ph type="ctrTitle"/>
          </p:nvPr>
        </p:nvSpPr>
        <p:spPr>
          <a:xfrm>
            <a:off x="1084275" y="486149"/>
            <a:ext cx="6858000" cy="972000"/>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SzPts val="4100"/>
              <a:buNone/>
            </a:pPr>
            <a:r>
              <a:rPr lang="es-ES"/>
              <a:t>Visualización de Ideas:</a:t>
            </a:r>
            <a:endParaRPr/>
          </a:p>
        </p:txBody>
      </p:sp>
      <p:sp>
        <p:nvSpPr>
          <p:cNvPr id="501" name="Google Shape;501;g1ff9473dff1_0_172"/>
          <p:cNvSpPr txBox="1"/>
          <p:nvPr>
            <p:ph idx="1" type="subTitle"/>
          </p:nvPr>
        </p:nvSpPr>
        <p:spPr>
          <a:xfrm>
            <a:off x="1143000" y="1613496"/>
            <a:ext cx="6858000" cy="2329800"/>
          </a:xfrm>
          <a:prstGeom prst="rect">
            <a:avLst/>
          </a:prstGeom>
          <a:noFill/>
          <a:ln>
            <a:noFill/>
          </a:ln>
        </p:spPr>
        <p:txBody>
          <a:bodyPr anchorCtr="0" anchor="t" bIns="34275" lIns="68575" spcFirstLastPara="1" rIns="68575" wrap="square" tIns="34275">
            <a:normAutofit lnSpcReduction="20000"/>
          </a:bodyPr>
          <a:lstStyle/>
          <a:p>
            <a:pPr indent="0" lvl="0" marL="0" rtl="0" algn="ctr">
              <a:lnSpc>
                <a:spcPct val="90000"/>
              </a:lnSpc>
              <a:spcBef>
                <a:spcPts val="800"/>
              </a:spcBef>
              <a:spcAft>
                <a:spcPts val="0"/>
              </a:spcAft>
              <a:buSzPts val="1800"/>
              <a:buNone/>
            </a:pPr>
            <a:r>
              <a:t/>
            </a:r>
            <a:endParaRPr/>
          </a:p>
          <a:p>
            <a:pPr indent="0" lvl="0" marL="0" rtl="0" algn="ctr">
              <a:lnSpc>
                <a:spcPct val="90000"/>
              </a:lnSpc>
              <a:spcBef>
                <a:spcPts val="800"/>
              </a:spcBef>
              <a:spcAft>
                <a:spcPts val="0"/>
              </a:spcAft>
              <a:buSzPts val="1800"/>
              <a:buNone/>
            </a:pPr>
            <a:r>
              <a:rPr b="1" lang="es-ES"/>
              <a:t>Concreción Visual: </a:t>
            </a:r>
            <a:r>
              <a:rPr lang="es-ES"/>
              <a:t>Los prototipos convierten conceptos abstractos en representaciones concretas, permitiendo a los equipos ver y sentir cómo funcionarán las funciones propuestas y cómo se verán las interfaces.</a:t>
            </a:r>
            <a:endParaRPr/>
          </a:p>
          <a:p>
            <a:pPr indent="0" lvl="0" marL="0" rtl="0" algn="ctr">
              <a:lnSpc>
                <a:spcPct val="90000"/>
              </a:lnSpc>
              <a:spcBef>
                <a:spcPts val="800"/>
              </a:spcBef>
              <a:spcAft>
                <a:spcPts val="0"/>
              </a:spcAft>
              <a:buSzPts val="1800"/>
              <a:buNone/>
            </a:pPr>
            <a:r>
              <a:rPr b="1" lang="es-ES"/>
              <a:t>Demostraciones Interactivas</a:t>
            </a:r>
            <a:r>
              <a:rPr lang="es-ES"/>
              <a:t>: A diferencia de los bocetos estáticos o las descripciones verbales, un prototipo interactivo ofrece una demostración palpable de cómo se comportará el producto final.</a:t>
            </a:r>
            <a:endParaRPr/>
          </a:p>
          <a:p>
            <a:pPr indent="0" lvl="0" marL="0" rtl="0" algn="ctr">
              <a:lnSpc>
                <a:spcPct val="90000"/>
              </a:lnSpc>
              <a:spcBef>
                <a:spcPts val="800"/>
              </a:spcBef>
              <a:spcAft>
                <a:spcPts val="0"/>
              </a:spcAft>
              <a:buSzPts val="1800"/>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4"/>
          <p:cNvSpPr txBox="1"/>
          <p:nvPr>
            <p:ph type="ctrTitle"/>
          </p:nvPr>
        </p:nvSpPr>
        <p:spPr>
          <a:xfrm>
            <a:off x="1299625" y="2033075"/>
            <a:ext cx="6392100" cy="1212900"/>
          </a:xfrm>
          <a:prstGeom prst="rect">
            <a:avLst/>
          </a:prstGeom>
          <a:noFill/>
          <a:ln>
            <a:noFill/>
          </a:ln>
        </p:spPr>
        <p:txBody>
          <a:bodyPr anchorCtr="0" anchor="b" bIns="34275" lIns="68575" spcFirstLastPara="1" rIns="68575" wrap="square" tIns="34275">
            <a:noAutofit/>
          </a:bodyPr>
          <a:lstStyle/>
          <a:p>
            <a:pPr indent="-381000" lvl="0" marL="457200" rtl="0" algn="ctr">
              <a:lnSpc>
                <a:spcPct val="90000"/>
              </a:lnSpc>
              <a:spcBef>
                <a:spcPts val="0"/>
              </a:spcBef>
              <a:spcAft>
                <a:spcPts val="0"/>
              </a:spcAft>
              <a:buSzPts val="2400"/>
              <a:buFont typeface="Nunito"/>
              <a:buChar char="●"/>
            </a:pPr>
            <a:r>
              <a:rPr lang="es-ES" sz="2400"/>
              <a:t>Comprender los conceptos básicos de Git y GitHub y aplicarlos en la creación de un repositorio personal.</a:t>
            </a:r>
            <a:endParaRPr sz="2400">
              <a:latin typeface="Nunito"/>
              <a:ea typeface="Nunito"/>
              <a:cs typeface="Nunito"/>
              <a:sym typeface="Nunito"/>
            </a:endParaRPr>
          </a:p>
        </p:txBody>
      </p:sp>
      <p:pic>
        <p:nvPicPr>
          <p:cNvPr id="213" name="Google Shape;213;p4"/>
          <p:cNvPicPr preferRelativeResize="0"/>
          <p:nvPr/>
        </p:nvPicPr>
        <p:blipFill rotWithShape="1">
          <a:blip r:embed="rId3">
            <a:alphaModFix/>
          </a:blip>
          <a:srcRect b="0" l="0" r="0" t="0"/>
          <a:stretch/>
        </p:blipFill>
        <p:spPr>
          <a:xfrm>
            <a:off x="342863" y="4715297"/>
            <a:ext cx="315319" cy="322856"/>
          </a:xfrm>
          <a:prstGeom prst="rect">
            <a:avLst/>
          </a:prstGeom>
          <a:noFill/>
          <a:ln>
            <a:noFill/>
          </a:ln>
        </p:spPr>
      </p:pic>
      <p:sp>
        <p:nvSpPr>
          <p:cNvPr id="214" name="Google Shape;214;p4"/>
          <p:cNvSpPr txBox="1"/>
          <p:nvPr/>
        </p:nvSpPr>
        <p:spPr>
          <a:xfrm>
            <a:off x="640294" y="4715055"/>
            <a:ext cx="2256900" cy="323100"/>
          </a:xfrm>
          <a:prstGeom prst="rect">
            <a:avLst/>
          </a:prstGeom>
          <a:noFill/>
          <a:ln>
            <a:noFill/>
          </a:ln>
        </p:spPr>
        <p:txBody>
          <a:bodyPr anchorCtr="0" anchor="t" bIns="68575" lIns="68575" spcFirstLastPara="1" rIns="68575" wrap="square" tIns="68575">
            <a:spAutoFit/>
          </a:bodyPr>
          <a:lstStyle/>
          <a:p>
            <a:pPr indent="0" lvl="0" marL="0" marR="0" rtl="0" algn="l">
              <a:lnSpc>
                <a:spcPct val="100000"/>
              </a:lnSpc>
              <a:spcBef>
                <a:spcPts val="0"/>
              </a:spcBef>
              <a:spcAft>
                <a:spcPts val="0"/>
              </a:spcAft>
              <a:buClr>
                <a:srgbClr val="000000"/>
              </a:buClr>
              <a:buSzPts val="1200"/>
              <a:buFont typeface="Arial"/>
              <a:buNone/>
            </a:pPr>
            <a:r>
              <a:rPr b="0" i="0" lang="es-ES" sz="1200" u="sng" cap="none" strike="noStrike">
                <a:solidFill>
                  <a:schemeClr val="hlink"/>
                </a:solidFill>
                <a:latin typeface="Nunito"/>
                <a:ea typeface="Nunito"/>
                <a:cs typeface="Nunito"/>
                <a:sym typeface="Nunito"/>
                <a:hlinkClick r:id="rId4"/>
              </a:rPr>
              <a:t>11 6133-1747</a:t>
            </a:r>
            <a:endParaRPr b="0" i="0" sz="1200" u="none" cap="none" strike="noStrike">
              <a:solidFill>
                <a:srgbClr val="4089D7"/>
              </a:solidFill>
              <a:latin typeface="Nunito"/>
              <a:ea typeface="Nunito"/>
              <a:cs typeface="Nunito"/>
              <a:sym typeface="Nunito"/>
            </a:endParaRPr>
          </a:p>
        </p:txBody>
      </p:sp>
      <p:sp>
        <p:nvSpPr>
          <p:cNvPr id="215" name="Google Shape;215;p4"/>
          <p:cNvSpPr txBox="1"/>
          <p:nvPr/>
        </p:nvSpPr>
        <p:spPr>
          <a:xfrm>
            <a:off x="6716700" y="4714099"/>
            <a:ext cx="2256900" cy="323100"/>
          </a:xfrm>
          <a:prstGeom prst="rect">
            <a:avLst/>
          </a:prstGeom>
          <a:noFill/>
          <a:ln>
            <a:noFill/>
          </a:ln>
        </p:spPr>
        <p:txBody>
          <a:bodyPr anchorCtr="0" anchor="t" bIns="68575" lIns="68575" spcFirstLastPara="1" rIns="68575" wrap="square" tIns="68575">
            <a:spAutoFit/>
          </a:bodyPr>
          <a:lstStyle/>
          <a:p>
            <a:pPr indent="0" lvl="0" marL="0" marR="0" rtl="0" algn="l">
              <a:lnSpc>
                <a:spcPct val="100000"/>
              </a:lnSpc>
              <a:spcBef>
                <a:spcPts val="0"/>
              </a:spcBef>
              <a:spcAft>
                <a:spcPts val="0"/>
              </a:spcAft>
              <a:buClr>
                <a:srgbClr val="000000"/>
              </a:buClr>
              <a:buSzPts val="1200"/>
              <a:buFont typeface="Arial"/>
              <a:buNone/>
            </a:pPr>
            <a:r>
              <a:rPr b="0" i="0" lang="es-ES" sz="1200" u="none" cap="none" strike="noStrike">
                <a:solidFill>
                  <a:srgbClr val="4089D7"/>
                </a:solidFill>
                <a:latin typeface="Nunito"/>
                <a:ea typeface="Nunito"/>
                <a:cs typeface="Nunito"/>
                <a:sym typeface="Nunito"/>
              </a:rPr>
              <a:t>generaciont@generaciont.org</a:t>
            </a:r>
            <a:endParaRPr b="0" i="0" sz="1200" u="none" cap="none" strike="noStrike">
              <a:solidFill>
                <a:srgbClr val="4089D7"/>
              </a:solidFill>
              <a:latin typeface="Nunito"/>
              <a:ea typeface="Nunito"/>
              <a:cs typeface="Nunito"/>
              <a:sym typeface="Nunito"/>
            </a:endParaRPr>
          </a:p>
        </p:txBody>
      </p:sp>
      <p:sp>
        <p:nvSpPr>
          <p:cNvPr id="216" name="Google Shape;216;p4"/>
          <p:cNvSpPr txBox="1"/>
          <p:nvPr/>
        </p:nvSpPr>
        <p:spPr>
          <a:xfrm>
            <a:off x="1063956" y="1090583"/>
            <a:ext cx="6392100" cy="564900"/>
          </a:xfrm>
          <a:prstGeom prst="rect">
            <a:avLst/>
          </a:prstGeom>
          <a:noFill/>
          <a:ln>
            <a:noFill/>
          </a:ln>
        </p:spPr>
        <p:txBody>
          <a:bodyPr anchorCtr="0" anchor="b" bIns="34275" lIns="68575" spcFirstLastPara="1" rIns="68575" wrap="square" tIns="34275">
            <a:normAutofit/>
          </a:bodyPr>
          <a:lstStyle/>
          <a:p>
            <a:pPr indent="0" lvl="0" marL="0" marR="0" rtl="0" algn="ctr">
              <a:lnSpc>
                <a:spcPct val="90000"/>
              </a:lnSpc>
              <a:spcBef>
                <a:spcPts val="0"/>
              </a:spcBef>
              <a:spcAft>
                <a:spcPts val="0"/>
              </a:spcAft>
              <a:buClr>
                <a:srgbClr val="4089D7"/>
              </a:buClr>
              <a:buSzPts val="4100"/>
              <a:buFont typeface="Nunito"/>
              <a:buNone/>
            </a:pPr>
            <a:r>
              <a:rPr b="1" i="0" lang="es-ES" sz="3600" u="none" cap="none" strike="noStrike">
                <a:solidFill>
                  <a:srgbClr val="4089D7"/>
                </a:solidFill>
                <a:latin typeface="Nunito"/>
                <a:ea typeface="Nunito"/>
                <a:cs typeface="Nunito"/>
                <a:sym typeface="Nunito"/>
              </a:rPr>
              <a:t>Objetivos de la clase</a:t>
            </a:r>
            <a:endParaRPr b="1" i="0" sz="2800" u="none" cap="none" strike="noStrike">
              <a:solidFill>
                <a:srgbClr val="4089D7"/>
              </a:solidFill>
              <a:latin typeface="Nunito"/>
              <a:ea typeface="Nunito"/>
              <a:cs typeface="Nunito"/>
              <a:sym typeface="Nunito"/>
            </a:endParaRPr>
          </a:p>
        </p:txBody>
      </p:sp>
      <p:sp>
        <p:nvSpPr>
          <p:cNvPr id="217" name="Google Shape;217;p4"/>
          <p:cNvSpPr/>
          <p:nvPr/>
        </p:nvSpPr>
        <p:spPr>
          <a:xfrm>
            <a:off x="4454820" y="2417862"/>
            <a:ext cx="234360"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s-ES"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218" name="Google Shape;218;p4"/>
          <p:cNvSpPr/>
          <p:nvPr/>
        </p:nvSpPr>
        <p:spPr>
          <a:xfrm rot="10800000">
            <a:off x="4689180" y="2725639"/>
            <a:ext cx="978452"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s-ES"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5" name="Shape 505"/>
        <p:cNvGrpSpPr/>
        <p:nvPr/>
      </p:nvGrpSpPr>
      <p:grpSpPr>
        <a:xfrm>
          <a:off x="0" y="0"/>
          <a:ext cx="0" cy="0"/>
          <a:chOff x="0" y="0"/>
          <a:chExt cx="0" cy="0"/>
        </a:xfrm>
      </p:grpSpPr>
      <p:sp>
        <p:nvSpPr>
          <p:cNvPr id="506" name="Google Shape;506;g1ff9473dff1_0_179"/>
          <p:cNvSpPr txBox="1"/>
          <p:nvPr>
            <p:ph type="ctrTitle"/>
          </p:nvPr>
        </p:nvSpPr>
        <p:spPr>
          <a:xfrm>
            <a:off x="1143000" y="395522"/>
            <a:ext cx="6858000" cy="1790700"/>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SzPts val="4100"/>
              <a:buNone/>
            </a:pPr>
            <a:r>
              <a:rPr lang="es-ES"/>
              <a:t>Prueba de Conceptos y Funcionalidad:</a:t>
            </a:r>
            <a:endParaRPr/>
          </a:p>
        </p:txBody>
      </p:sp>
      <p:sp>
        <p:nvSpPr>
          <p:cNvPr id="507" name="Google Shape;507;g1ff9473dff1_0_179"/>
          <p:cNvSpPr txBox="1"/>
          <p:nvPr>
            <p:ph idx="1" type="subTitle"/>
          </p:nvPr>
        </p:nvSpPr>
        <p:spPr>
          <a:xfrm>
            <a:off x="1143000" y="2329850"/>
            <a:ext cx="6858000" cy="2102100"/>
          </a:xfrm>
          <a:prstGeom prst="rect">
            <a:avLst/>
          </a:prstGeom>
          <a:noFill/>
          <a:ln>
            <a:noFill/>
          </a:ln>
        </p:spPr>
        <p:txBody>
          <a:bodyPr anchorCtr="0" anchor="t" bIns="34275" lIns="68575" spcFirstLastPara="1" rIns="68575" wrap="square" tIns="34275">
            <a:normAutofit lnSpcReduction="20000"/>
          </a:bodyPr>
          <a:lstStyle/>
          <a:p>
            <a:pPr indent="0" lvl="0" marL="0" rtl="0" algn="ctr">
              <a:lnSpc>
                <a:spcPct val="90000"/>
              </a:lnSpc>
              <a:spcBef>
                <a:spcPts val="800"/>
              </a:spcBef>
              <a:spcAft>
                <a:spcPts val="0"/>
              </a:spcAft>
              <a:buSzPts val="1800"/>
              <a:buNone/>
            </a:pPr>
            <a:r>
              <a:t/>
            </a:r>
            <a:endParaRPr/>
          </a:p>
          <a:p>
            <a:pPr indent="0" lvl="0" marL="0" rtl="0" algn="ctr">
              <a:lnSpc>
                <a:spcPct val="90000"/>
              </a:lnSpc>
              <a:spcBef>
                <a:spcPts val="800"/>
              </a:spcBef>
              <a:spcAft>
                <a:spcPts val="0"/>
              </a:spcAft>
              <a:buSzPts val="1800"/>
              <a:buNone/>
            </a:pPr>
            <a:r>
              <a:rPr b="1" lang="es-ES"/>
              <a:t>Identificación Temprana de Problemas: </a:t>
            </a:r>
            <a:r>
              <a:rPr lang="es-ES"/>
              <a:t>Los prototipos ayudan a identificar problemas de usabilidad y técnicos en las fases iniciales del desarrollo, lo que puede ahorrar tiempo y recursos significativos.</a:t>
            </a:r>
            <a:endParaRPr/>
          </a:p>
          <a:p>
            <a:pPr indent="0" lvl="0" marL="0" rtl="0" algn="ctr">
              <a:lnSpc>
                <a:spcPct val="90000"/>
              </a:lnSpc>
              <a:spcBef>
                <a:spcPts val="800"/>
              </a:spcBef>
              <a:spcAft>
                <a:spcPts val="0"/>
              </a:spcAft>
              <a:buSzPts val="1800"/>
              <a:buNone/>
            </a:pPr>
            <a:r>
              <a:rPr b="1" lang="es-ES"/>
              <a:t>Validación de Funcionalidades: </a:t>
            </a:r>
            <a:r>
              <a:rPr lang="es-ES"/>
              <a:t>Permiten probar si las características y funciones planeadas satisfacen las necesidades del usuario y cumplen con los objetivos del proyecto.</a:t>
            </a:r>
            <a:endParaRPr/>
          </a:p>
          <a:p>
            <a:pPr indent="0" lvl="0" marL="0" rtl="0" algn="ctr">
              <a:lnSpc>
                <a:spcPct val="90000"/>
              </a:lnSpc>
              <a:spcBef>
                <a:spcPts val="800"/>
              </a:spcBef>
              <a:spcAft>
                <a:spcPts val="0"/>
              </a:spcAft>
              <a:buSzPts val="1800"/>
              <a:buNone/>
            </a:pPr>
            <a:r>
              <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1" name="Shape 511"/>
        <p:cNvGrpSpPr/>
        <p:nvPr/>
      </p:nvGrpSpPr>
      <p:grpSpPr>
        <a:xfrm>
          <a:off x="0" y="0"/>
          <a:ext cx="0" cy="0"/>
          <a:chOff x="0" y="0"/>
          <a:chExt cx="0" cy="0"/>
        </a:xfrm>
      </p:grpSpPr>
      <p:sp>
        <p:nvSpPr>
          <p:cNvPr id="512" name="Google Shape;512;g1ff9473dff1_0_186"/>
          <p:cNvSpPr txBox="1"/>
          <p:nvPr>
            <p:ph type="ctrTitle"/>
          </p:nvPr>
        </p:nvSpPr>
        <p:spPr>
          <a:xfrm>
            <a:off x="1096025" y="472324"/>
            <a:ext cx="6858000" cy="1113000"/>
          </a:xfrm>
          <a:prstGeom prst="rect">
            <a:avLst/>
          </a:prstGeom>
          <a:noFill/>
          <a:ln>
            <a:noFill/>
          </a:ln>
        </p:spPr>
        <p:txBody>
          <a:bodyPr anchorCtr="0" anchor="b" bIns="34275" lIns="68575" spcFirstLastPara="1" rIns="68575" wrap="square" tIns="34275">
            <a:normAutofit fontScale="90000"/>
          </a:bodyPr>
          <a:lstStyle/>
          <a:p>
            <a:pPr indent="0" lvl="0" marL="0" rtl="0" algn="ctr">
              <a:lnSpc>
                <a:spcPct val="90000"/>
              </a:lnSpc>
              <a:spcBef>
                <a:spcPts val="0"/>
              </a:spcBef>
              <a:spcAft>
                <a:spcPts val="0"/>
              </a:spcAft>
              <a:buSzPct val="111111"/>
              <a:buNone/>
            </a:pPr>
            <a:r>
              <a:rPr lang="es-ES"/>
              <a:t>Comunicación y Colaboración Mejorada:</a:t>
            </a:r>
            <a:endParaRPr/>
          </a:p>
        </p:txBody>
      </p:sp>
      <p:sp>
        <p:nvSpPr>
          <p:cNvPr id="513" name="Google Shape;513;g1ff9473dff1_0_186"/>
          <p:cNvSpPr txBox="1"/>
          <p:nvPr>
            <p:ph idx="1" type="subTitle"/>
          </p:nvPr>
        </p:nvSpPr>
        <p:spPr>
          <a:xfrm>
            <a:off x="1143000" y="1836622"/>
            <a:ext cx="6858000" cy="2106600"/>
          </a:xfrm>
          <a:prstGeom prst="rect">
            <a:avLst/>
          </a:prstGeom>
          <a:noFill/>
          <a:ln>
            <a:noFill/>
          </a:ln>
        </p:spPr>
        <p:txBody>
          <a:bodyPr anchorCtr="0" anchor="t" bIns="34275" lIns="68575" spcFirstLastPara="1" rIns="68575" wrap="square" tIns="34275">
            <a:normAutofit lnSpcReduction="20000"/>
          </a:bodyPr>
          <a:lstStyle/>
          <a:p>
            <a:pPr indent="0" lvl="0" marL="0" rtl="0" algn="ctr">
              <a:lnSpc>
                <a:spcPct val="90000"/>
              </a:lnSpc>
              <a:spcBef>
                <a:spcPts val="800"/>
              </a:spcBef>
              <a:spcAft>
                <a:spcPts val="0"/>
              </a:spcAft>
              <a:buSzPts val="1800"/>
              <a:buNone/>
            </a:pPr>
            <a:r>
              <a:t/>
            </a:r>
            <a:endParaRPr/>
          </a:p>
          <a:p>
            <a:pPr indent="0" lvl="0" marL="0" rtl="0" algn="ctr">
              <a:lnSpc>
                <a:spcPct val="90000"/>
              </a:lnSpc>
              <a:spcBef>
                <a:spcPts val="800"/>
              </a:spcBef>
              <a:spcAft>
                <a:spcPts val="0"/>
              </a:spcAft>
              <a:buSzPts val="1800"/>
              <a:buNone/>
            </a:pPr>
            <a:r>
              <a:rPr b="1" lang="es-ES"/>
              <a:t>Facilitador de Comunicación: </a:t>
            </a:r>
            <a:r>
              <a:rPr lang="es-ES"/>
              <a:t>Los prototipos sirven como herramientas de comunicación efectivas, facilitando la discusión entre diseñadores, desarrolladores, partes interesadas y usuarios finales.</a:t>
            </a:r>
            <a:endParaRPr/>
          </a:p>
          <a:p>
            <a:pPr indent="0" lvl="0" marL="0" rtl="0" algn="ctr">
              <a:lnSpc>
                <a:spcPct val="90000"/>
              </a:lnSpc>
              <a:spcBef>
                <a:spcPts val="800"/>
              </a:spcBef>
              <a:spcAft>
                <a:spcPts val="0"/>
              </a:spcAft>
              <a:buSzPts val="1800"/>
              <a:buNone/>
            </a:pPr>
            <a:r>
              <a:rPr b="1" lang="es-ES"/>
              <a:t>Feedback Concreto: </a:t>
            </a:r>
            <a:r>
              <a:rPr lang="es-ES"/>
              <a:t>Al interactuar con un prototipo, los usuarios pueden proporcionar retroalimentación específica y</a:t>
            </a:r>
            <a:endParaRPr/>
          </a:p>
          <a:p>
            <a:pPr indent="0" lvl="0" marL="0" rtl="0" algn="ctr">
              <a:lnSpc>
                <a:spcPct val="90000"/>
              </a:lnSpc>
              <a:spcBef>
                <a:spcPts val="800"/>
              </a:spcBef>
              <a:spcAft>
                <a:spcPts val="0"/>
              </a:spcAft>
              <a:buSzPts val="1800"/>
              <a:buNone/>
            </a:pPr>
            <a:r>
              <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7" name="Shape 517"/>
        <p:cNvGrpSpPr/>
        <p:nvPr/>
      </p:nvGrpSpPr>
      <p:grpSpPr>
        <a:xfrm>
          <a:off x="0" y="0"/>
          <a:ext cx="0" cy="0"/>
          <a:chOff x="0" y="0"/>
          <a:chExt cx="0" cy="0"/>
        </a:xfrm>
      </p:grpSpPr>
      <p:sp>
        <p:nvSpPr>
          <p:cNvPr id="518" name="Google Shape;518;p23"/>
          <p:cNvSpPr txBox="1"/>
          <p:nvPr>
            <p:ph type="ctrTitle"/>
          </p:nvPr>
        </p:nvSpPr>
        <p:spPr>
          <a:xfrm>
            <a:off x="1159476" y="1682031"/>
            <a:ext cx="6858000" cy="1790700"/>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Clr>
                <a:srgbClr val="4089D7"/>
              </a:buClr>
              <a:buSzPts val="4100"/>
              <a:buFont typeface="Nunito"/>
              <a:buNone/>
            </a:pPr>
            <a:r>
              <a:rPr lang="es-ES"/>
              <a:t>Prototipado desde</a:t>
            </a:r>
            <a:br>
              <a:rPr b="0" lang="es-ES"/>
            </a:br>
            <a:r>
              <a:rPr lang="es-ES"/>
              <a:t>el papel</a:t>
            </a:r>
            <a:endParaRPr/>
          </a:p>
        </p:txBody>
      </p:sp>
      <p:pic>
        <p:nvPicPr>
          <p:cNvPr id="519" name="Google Shape;519;p23"/>
          <p:cNvPicPr preferRelativeResize="0"/>
          <p:nvPr/>
        </p:nvPicPr>
        <p:blipFill rotWithShape="1">
          <a:blip r:embed="rId3">
            <a:alphaModFix/>
          </a:blip>
          <a:srcRect b="0" l="0" r="0" t="0"/>
          <a:stretch/>
        </p:blipFill>
        <p:spPr>
          <a:xfrm>
            <a:off x="3929754" y="965676"/>
            <a:ext cx="1110259" cy="1110259"/>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 name="Shape 523"/>
        <p:cNvGrpSpPr/>
        <p:nvPr/>
      </p:nvGrpSpPr>
      <p:grpSpPr>
        <a:xfrm>
          <a:off x="0" y="0"/>
          <a:ext cx="0" cy="0"/>
          <a:chOff x="0" y="0"/>
          <a:chExt cx="0" cy="0"/>
        </a:xfrm>
      </p:grpSpPr>
      <p:sp>
        <p:nvSpPr>
          <p:cNvPr id="524" name="Google Shape;524;g1ff9473dff1_0_193"/>
          <p:cNvSpPr txBox="1"/>
          <p:nvPr>
            <p:ph idx="1" type="subTitle"/>
          </p:nvPr>
        </p:nvSpPr>
        <p:spPr>
          <a:xfrm>
            <a:off x="1143000" y="1515474"/>
            <a:ext cx="6858000" cy="1695000"/>
          </a:xfrm>
          <a:prstGeom prst="rect">
            <a:avLst/>
          </a:prstGeom>
          <a:noFill/>
          <a:ln>
            <a:noFill/>
          </a:ln>
        </p:spPr>
        <p:txBody>
          <a:bodyPr anchorCtr="0" anchor="t" bIns="34275" lIns="68575" spcFirstLastPara="1" rIns="68575" wrap="square" tIns="34275">
            <a:normAutofit lnSpcReduction="10000"/>
          </a:bodyPr>
          <a:lstStyle/>
          <a:p>
            <a:pPr indent="0" lvl="0" marL="0" rtl="0" algn="ctr">
              <a:lnSpc>
                <a:spcPct val="90000"/>
              </a:lnSpc>
              <a:spcBef>
                <a:spcPts val="800"/>
              </a:spcBef>
              <a:spcAft>
                <a:spcPts val="0"/>
              </a:spcAft>
              <a:buSzPts val="1800"/>
              <a:buNone/>
            </a:pPr>
            <a:r>
              <a:rPr lang="es-ES"/>
              <a:t>El prototipado desde el papel, también conocido como prototipado en papel, es una técnica de diseño utilizada especialmente en las etapas iniciales del desarrollo de un producto, donde se crean representaciones físicas y manuales de una interfaz de usuario con papel, lápices, y otros materiales no digitales. Esta técnica es particularmente útil y eficiente para visualizar y comunicar ideas rápidamente.</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8" name="Shape 528"/>
        <p:cNvGrpSpPr/>
        <p:nvPr/>
      </p:nvGrpSpPr>
      <p:grpSpPr>
        <a:xfrm>
          <a:off x="0" y="0"/>
          <a:ext cx="0" cy="0"/>
          <a:chOff x="0" y="0"/>
          <a:chExt cx="0" cy="0"/>
        </a:xfrm>
      </p:grpSpPr>
      <p:sp>
        <p:nvSpPr>
          <p:cNvPr id="529" name="Google Shape;529;p24"/>
          <p:cNvSpPr txBox="1"/>
          <p:nvPr>
            <p:ph idx="1" type="subTitle"/>
          </p:nvPr>
        </p:nvSpPr>
        <p:spPr>
          <a:xfrm>
            <a:off x="1143000" y="2701529"/>
            <a:ext cx="6858000" cy="1241700"/>
          </a:xfrm>
          <a:prstGeom prst="rect">
            <a:avLst/>
          </a:prstGeom>
          <a:noFill/>
          <a:ln>
            <a:noFill/>
          </a:ln>
        </p:spPr>
        <p:txBody>
          <a:bodyPr anchorCtr="0" anchor="t" bIns="34275" lIns="68575" spcFirstLastPara="1" rIns="68575" wrap="square" tIns="34275">
            <a:normAutofit/>
          </a:bodyPr>
          <a:lstStyle/>
          <a:p>
            <a:pPr indent="-361950" lvl="0" marL="457200" rtl="0" algn="ctr">
              <a:lnSpc>
                <a:spcPct val="90000"/>
              </a:lnSpc>
              <a:spcBef>
                <a:spcPts val="800"/>
              </a:spcBef>
              <a:spcAft>
                <a:spcPts val="0"/>
              </a:spcAft>
              <a:buClr>
                <a:schemeClr val="dk1"/>
              </a:buClr>
              <a:buSzPts val="1800"/>
              <a:buNone/>
            </a:pPr>
            <a:r>
              <a:t/>
            </a:r>
            <a:endParaRPr/>
          </a:p>
        </p:txBody>
      </p:sp>
      <p:pic>
        <p:nvPicPr>
          <p:cNvPr id="530" name="Google Shape;530;p24"/>
          <p:cNvPicPr preferRelativeResize="0"/>
          <p:nvPr/>
        </p:nvPicPr>
        <p:blipFill rotWithShape="1">
          <a:blip r:embed="rId3">
            <a:alphaModFix/>
          </a:blip>
          <a:srcRect b="0" l="0" r="0" t="0"/>
          <a:stretch/>
        </p:blipFill>
        <p:spPr>
          <a:xfrm>
            <a:off x="438150" y="706266"/>
            <a:ext cx="8267700" cy="3286125"/>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4" name="Shape 534"/>
        <p:cNvGrpSpPr/>
        <p:nvPr/>
      </p:nvGrpSpPr>
      <p:grpSpPr>
        <a:xfrm>
          <a:off x="0" y="0"/>
          <a:ext cx="0" cy="0"/>
          <a:chOff x="0" y="0"/>
          <a:chExt cx="0" cy="0"/>
        </a:xfrm>
      </p:grpSpPr>
      <p:sp>
        <p:nvSpPr>
          <p:cNvPr id="535" name="Google Shape;535;g1ff9473dff1_0_204"/>
          <p:cNvSpPr txBox="1"/>
          <p:nvPr>
            <p:ph type="ctrTitle"/>
          </p:nvPr>
        </p:nvSpPr>
        <p:spPr>
          <a:xfrm>
            <a:off x="1143000" y="841772"/>
            <a:ext cx="6858000" cy="1790700"/>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SzPts val="4100"/>
              <a:buNone/>
            </a:pPr>
            <a:r>
              <a:t/>
            </a:r>
            <a:endParaRPr/>
          </a:p>
        </p:txBody>
      </p:sp>
      <p:sp>
        <p:nvSpPr>
          <p:cNvPr id="536" name="Google Shape;536;g1ff9473dff1_0_204"/>
          <p:cNvSpPr txBox="1"/>
          <p:nvPr>
            <p:ph idx="1" type="subTitle"/>
          </p:nvPr>
        </p:nvSpPr>
        <p:spPr>
          <a:xfrm>
            <a:off x="1143000" y="2701529"/>
            <a:ext cx="6858000" cy="1241700"/>
          </a:xfrm>
          <a:prstGeom prst="rect">
            <a:avLst/>
          </a:prstGeom>
          <a:noFill/>
          <a:ln>
            <a:noFill/>
          </a:ln>
        </p:spPr>
        <p:txBody>
          <a:bodyPr anchorCtr="0" anchor="t" bIns="34275" lIns="68575" spcFirstLastPara="1" rIns="68575" wrap="square" tIns="34275">
            <a:normAutofit/>
          </a:bodyPr>
          <a:lstStyle/>
          <a:p>
            <a:pPr indent="0" lvl="0" marL="0" rtl="0" algn="ctr">
              <a:lnSpc>
                <a:spcPct val="90000"/>
              </a:lnSpc>
              <a:spcBef>
                <a:spcPts val="800"/>
              </a:spcBef>
              <a:spcAft>
                <a:spcPts val="0"/>
              </a:spcAft>
              <a:buSzPts val="1800"/>
              <a:buNone/>
            </a:pPr>
            <a:r>
              <a:t/>
            </a:r>
            <a:endParaRPr/>
          </a:p>
        </p:txBody>
      </p:sp>
      <p:pic>
        <p:nvPicPr>
          <p:cNvPr id="537" name="Google Shape;537;g1ff9473dff1_0_204"/>
          <p:cNvPicPr preferRelativeResize="0"/>
          <p:nvPr/>
        </p:nvPicPr>
        <p:blipFill rotWithShape="1">
          <a:blip r:embed="rId3">
            <a:alphaModFix/>
          </a:blip>
          <a:srcRect b="0" l="0" r="0" t="0"/>
          <a:stretch/>
        </p:blipFill>
        <p:spPr>
          <a:xfrm>
            <a:off x="265186" y="0"/>
            <a:ext cx="8613628" cy="514350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1" name="Shape 541"/>
        <p:cNvGrpSpPr/>
        <p:nvPr/>
      </p:nvGrpSpPr>
      <p:grpSpPr>
        <a:xfrm>
          <a:off x="0" y="0"/>
          <a:ext cx="0" cy="0"/>
          <a:chOff x="0" y="0"/>
          <a:chExt cx="0" cy="0"/>
        </a:xfrm>
      </p:grpSpPr>
      <p:sp>
        <p:nvSpPr>
          <p:cNvPr id="542" name="Google Shape;542;g1ff9473dff1_0_210"/>
          <p:cNvSpPr txBox="1"/>
          <p:nvPr>
            <p:ph type="ctrTitle"/>
          </p:nvPr>
        </p:nvSpPr>
        <p:spPr>
          <a:xfrm>
            <a:off x="1143000" y="841772"/>
            <a:ext cx="6858000" cy="1790700"/>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Clr>
                <a:schemeClr val="accent3"/>
              </a:buClr>
              <a:buSzPts val="4100"/>
              <a:buFont typeface="Nunito"/>
              <a:buNone/>
            </a:pPr>
            <a:r>
              <a:rPr lang="es-ES">
                <a:solidFill>
                  <a:schemeClr val="accent3"/>
                </a:solidFill>
              </a:rPr>
              <a:t>Sketch</a:t>
            </a:r>
            <a:endParaRPr>
              <a:solidFill>
                <a:schemeClr val="accent3"/>
              </a:solidFill>
            </a:endParaRPr>
          </a:p>
          <a:p>
            <a:pPr indent="0" lvl="0" marL="0" rtl="0" algn="ctr">
              <a:lnSpc>
                <a:spcPct val="90000"/>
              </a:lnSpc>
              <a:spcBef>
                <a:spcPts val="0"/>
              </a:spcBef>
              <a:spcAft>
                <a:spcPts val="0"/>
              </a:spcAft>
              <a:buSzPts val="4100"/>
              <a:buNone/>
            </a:pPr>
            <a:r>
              <a:t/>
            </a:r>
            <a:endParaRPr/>
          </a:p>
        </p:txBody>
      </p:sp>
      <p:sp>
        <p:nvSpPr>
          <p:cNvPr id="543" name="Google Shape;543;g1ff9473dff1_0_210"/>
          <p:cNvSpPr txBox="1"/>
          <p:nvPr>
            <p:ph idx="1" type="subTitle"/>
          </p:nvPr>
        </p:nvSpPr>
        <p:spPr>
          <a:xfrm>
            <a:off x="1143000" y="2701529"/>
            <a:ext cx="6858000" cy="1241700"/>
          </a:xfrm>
          <a:prstGeom prst="rect">
            <a:avLst/>
          </a:prstGeom>
          <a:noFill/>
          <a:ln>
            <a:noFill/>
          </a:ln>
        </p:spPr>
        <p:txBody>
          <a:bodyPr anchorCtr="0" anchor="t" bIns="34275" lIns="68575" spcFirstLastPara="1" rIns="68575" wrap="square" tIns="34275">
            <a:normAutofit lnSpcReduction="20000"/>
          </a:bodyPr>
          <a:lstStyle/>
          <a:p>
            <a:pPr indent="0" lvl="0" marL="0" rtl="0" algn="ctr">
              <a:lnSpc>
                <a:spcPct val="90000"/>
              </a:lnSpc>
              <a:spcBef>
                <a:spcPts val="800"/>
              </a:spcBef>
              <a:spcAft>
                <a:spcPts val="0"/>
              </a:spcAft>
              <a:buSzPts val="1800"/>
              <a:buNone/>
            </a:pPr>
            <a:r>
              <a:rPr lang="es-ES"/>
              <a:t>Sketch en el contexto del prototipado se refiere a los dibujos rápidos y básicos que representan la visión inicial de una interfaz de usuario o diseño de producto. Estos dibujos son normalmente creados a mano alzada, utilizando papel y lápiz, y sirven para capturar y comunicar ideas de diseño de una forma visualmente sencilla y directa.</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7" name="Shape 547"/>
        <p:cNvGrpSpPr/>
        <p:nvPr/>
      </p:nvGrpSpPr>
      <p:grpSpPr>
        <a:xfrm>
          <a:off x="0" y="0"/>
          <a:ext cx="0" cy="0"/>
          <a:chOff x="0" y="0"/>
          <a:chExt cx="0" cy="0"/>
        </a:xfrm>
      </p:grpSpPr>
      <p:sp>
        <p:nvSpPr>
          <p:cNvPr id="548" name="Google Shape;548;g1ff9473dff1_0_216"/>
          <p:cNvSpPr txBox="1"/>
          <p:nvPr>
            <p:ph type="ctrTitle"/>
          </p:nvPr>
        </p:nvSpPr>
        <p:spPr>
          <a:xfrm>
            <a:off x="1143000" y="392224"/>
            <a:ext cx="6858000" cy="901500"/>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800"/>
              </a:spcBef>
              <a:spcAft>
                <a:spcPts val="0"/>
              </a:spcAft>
              <a:buSzPts val="4100"/>
              <a:buNone/>
            </a:pPr>
            <a:r>
              <a:rPr b="0" lang="es-ES" sz="1800">
                <a:solidFill>
                  <a:schemeClr val="dk1"/>
                </a:solidFill>
              </a:rPr>
              <a:t>Propósitos del Sketch en el Diseño Web:</a:t>
            </a:r>
            <a:endParaRPr b="0" sz="1800">
              <a:solidFill>
                <a:schemeClr val="dk1"/>
              </a:solidFill>
            </a:endParaRPr>
          </a:p>
          <a:p>
            <a:pPr indent="0" lvl="0" marL="0" rtl="0" algn="ctr">
              <a:lnSpc>
                <a:spcPct val="90000"/>
              </a:lnSpc>
              <a:spcBef>
                <a:spcPts val="0"/>
              </a:spcBef>
              <a:spcAft>
                <a:spcPts val="0"/>
              </a:spcAft>
              <a:buSzPts val="4100"/>
              <a:buNone/>
            </a:pPr>
            <a:r>
              <a:t/>
            </a:r>
            <a:endParaRPr b="0" sz="1800">
              <a:solidFill>
                <a:schemeClr val="dk1"/>
              </a:solidFill>
            </a:endParaRPr>
          </a:p>
        </p:txBody>
      </p:sp>
      <p:sp>
        <p:nvSpPr>
          <p:cNvPr id="549" name="Google Shape;549;g1ff9473dff1_0_216"/>
          <p:cNvSpPr txBox="1"/>
          <p:nvPr>
            <p:ph idx="1" type="subTitle"/>
          </p:nvPr>
        </p:nvSpPr>
        <p:spPr>
          <a:xfrm>
            <a:off x="1143000" y="1660476"/>
            <a:ext cx="6858000" cy="2888700"/>
          </a:xfrm>
          <a:prstGeom prst="rect">
            <a:avLst/>
          </a:prstGeom>
          <a:noFill/>
          <a:ln>
            <a:noFill/>
          </a:ln>
        </p:spPr>
        <p:txBody>
          <a:bodyPr anchorCtr="0" anchor="t" bIns="34275" lIns="68575" spcFirstLastPara="1" rIns="68575" wrap="square" tIns="34275">
            <a:normAutofit lnSpcReduction="20000"/>
          </a:bodyPr>
          <a:lstStyle/>
          <a:p>
            <a:pPr indent="0" lvl="0" marL="0" rtl="0" algn="ctr">
              <a:lnSpc>
                <a:spcPct val="90000"/>
              </a:lnSpc>
              <a:spcBef>
                <a:spcPts val="800"/>
              </a:spcBef>
              <a:spcAft>
                <a:spcPts val="0"/>
              </a:spcAft>
              <a:buSzPts val="1800"/>
              <a:buNone/>
            </a:pPr>
            <a:r>
              <a:t/>
            </a:r>
            <a:endParaRPr/>
          </a:p>
          <a:p>
            <a:pPr indent="0" lvl="0" marL="0" rtl="0" algn="ctr">
              <a:lnSpc>
                <a:spcPct val="90000"/>
              </a:lnSpc>
              <a:spcBef>
                <a:spcPts val="800"/>
              </a:spcBef>
              <a:spcAft>
                <a:spcPts val="0"/>
              </a:spcAft>
              <a:buSzPts val="1800"/>
              <a:buNone/>
            </a:pPr>
            <a:r>
              <a:rPr lang="es-ES"/>
              <a:t>Exploración de Ideas: Permite a los diseñadores explorar rápidamente múltiples conceptos y disposiciones para páginas web sin invertir mucho tiempo en detalles.</a:t>
            </a:r>
            <a:endParaRPr/>
          </a:p>
          <a:p>
            <a:pPr indent="0" lvl="0" marL="0" rtl="0" algn="ctr">
              <a:lnSpc>
                <a:spcPct val="90000"/>
              </a:lnSpc>
              <a:spcBef>
                <a:spcPts val="800"/>
              </a:spcBef>
              <a:spcAft>
                <a:spcPts val="0"/>
              </a:spcAft>
              <a:buSzPts val="1800"/>
              <a:buNone/>
            </a:pPr>
            <a:r>
              <a:rPr lang="es-ES"/>
              <a:t>Comunicación Eficiente: Facilita la discusión entre los miembros del equipo de desarrollo y otras partes interesadas al proporcionar una representación visual clara de las ideas propuestas.</a:t>
            </a:r>
            <a:endParaRPr/>
          </a:p>
          <a:p>
            <a:pPr indent="0" lvl="0" marL="0" rtl="0" algn="ctr">
              <a:lnSpc>
                <a:spcPct val="90000"/>
              </a:lnSpc>
              <a:spcBef>
                <a:spcPts val="800"/>
              </a:spcBef>
              <a:spcAft>
                <a:spcPts val="0"/>
              </a:spcAft>
              <a:buSzPts val="1800"/>
              <a:buNone/>
            </a:pPr>
            <a:r>
              <a:rPr lang="es-ES"/>
              <a:t>Base para Desarrollos Más Detallados: Funciona como el primer paso hacia wireframes más detallados y mockups, estableciendo la base para el desarrollo visual y técnico del sitio web.</a:t>
            </a:r>
            <a:endParaRPr/>
          </a:p>
          <a:p>
            <a:pPr indent="0" lvl="0" marL="0" rtl="0" algn="ctr">
              <a:lnSpc>
                <a:spcPct val="90000"/>
              </a:lnSpc>
              <a:spcBef>
                <a:spcPts val="800"/>
              </a:spcBef>
              <a:spcAft>
                <a:spcPts val="0"/>
              </a:spcAft>
              <a:buSzPts val="1800"/>
              <a:buNone/>
            </a:pPr>
            <a:r>
              <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3" name="Shape 553"/>
        <p:cNvGrpSpPr/>
        <p:nvPr/>
      </p:nvGrpSpPr>
      <p:grpSpPr>
        <a:xfrm>
          <a:off x="0" y="0"/>
          <a:ext cx="0" cy="0"/>
          <a:chOff x="0" y="0"/>
          <a:chExt cx="0" cy="0"/>
        </a:xfrm>
      </p:grpSpPr>
      <p:sp>
        <p:nvSpPr>
          <p:cNvPr id="554" name="Google Shape;554;p25"/>
          <p:cNvSpPr txBox="1"/>
          <p:nvPr>
            <p:ph type="ctrTitle"/>
          </p:nvPr>
        </p:nvSpPr>
        <p:spPr>
          <a:xfrm>
            <a:off x="1143000" y="298074"/>
            <a:ext cx="6858000" cy="805796"/>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Clr>
                <a:srgbClr val="4089D7"/>
              </a:buClr>
              <a:buSzPts val="4100"/>
              <a:buFont typeface="Nunito"/>
              <a:buNone/>
            </a:pPr>
            <a:r>
              <a:rPr lang="es-ES"/>
              <a:t>Sketch</a:t>
            </a:r>
            <a:endParaRPr/>
          </a:p>
        </p:txBody>
      </p:sp>
      <p:pic>
        <p:nvPicPr>
          <p:cNvPr id="555" name="Google Shape;555;p25"/>
          <p:cNvPicPr preferRelativeResize="0"/>
          <p:nvPr/>
        </p:nvPicPr>
        <p:blipFill rotWithShape="1">
          <a:blip r:embed="rId3">
            <a:alphaModFix/>
          </a:blip>
          <a:srcRect b="0" l="0" r="0" t="0"/>
          <a:stretch/>
        </p:blipFill>
        <p:spPr>
          <a:xfrm>
            <a:off x="2557462" y="1165525"/>
            <a:ext cx="4029075" cy="3438525"/>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9" name="Shape 559"/>
        <p:cNvGrpSpPr/>
        <p:nvPr/>
      </p:nvGrpSpPr>
      <p:grpSpPr>
        <a:xfrm>
          <a:off x="0" y="0"/>
          <a:ext cx="0" cy="0"/>
          <a:chOff x="0" y="0"/>
          <a:chExt cx="0" cy="0"/>
        </a:xfrm>
      </p:grpSpPr>
      <p:pic>
        <p:nvPicPr>
          <p:cNvPr id="560" name="Google Shape;560;p26"/>
          <p:cNvPicPr preferRelativeResize="0"/>
          <p:nvPr/>
        </p:nvPicPr>
        <p:blipFill rotWithShape="1">
          <a:blip r:embed="rId3">
            <a:alphaModFix/>
          </a:blip>
          <a:srcRect b="0" l="0" r="0" t="0"/>
          <a:stretch/>
        </p:blipFill>
        <p:spPr>
          <a:xfrm>
            <a:off x="3569945" y="436606"/>
            <a:ext cx="4162425" cy="3924300"/>
          </a:xfrm>
          <a:prstGeom prst="rect">
            <a:avLst/>
          </a:prstGeom>
          <a:noFill/>
          <a:ln>
            <a:noFill/>
          </a:ln>
        </p:spPr>
      </p:pic>
      <p:sp>
        <p:nvSpPr>
          <p:cNvPr id="561" name="Google Shape;561;p26"/>
          <p:cNvSpPr txBox="1"/>
          <p:nvPr>
            <p:ph type="ctrTitle"/>
          </p:nvPr>
        </p:nvSpPr>
        <p:spPr>
          <a:xfrm>
            <a:off x="1143000" y="298074"/>
            <a:ext cx="6858000" cy="805796"/>
          </a:xfrm>
          <a:prstGeom prst="rect">
            <a:avLst/>
          </a:prstGeom>
          <a:noFill/>
          <a:ln>
            <a:noFill/>
          </a:ln>
        </p:spPr>
        <p:txBody>
          <a:bodyPr anchorCtr="0" anchor="b" bIns="34275" lIns="68575" spcFirstLastPara="1" rIns="68575" wrap="square" tIns="34275">
            <a:normAutofit/>
          </a:bodyPr>
          <a:lstStyle/>
          <a:p>
            <a:pPr indent="0" lvl="0" marL="0" rtl="0" algn="l">
              <a:lnSpc>
                <a:spcPct val="90000"/>
              </a:lnSpc>
              <a:spcBef>
                <a:spcPts val="0"/>
              </a:spcBef>
              <a:spcAft>
                <a:spcPts val="0"/>
              </a:spcAft>
              <a:buSzPts val="4100"/>
              <a:buNone/>
            </a:pPr>
            <a:r>
              <a:rPr lang="es-ES"/>
              <a:t>Sketch</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g1ff9473dff1_0_2"/>
          <p:cNvSpPr txBox="1"/>
          <p:nvPr>
            <p:ph type="ctrTitle"/>
          </p:nvPr>
        </p:nvSpPr>
        <p:spPr>
          <a:xfrm>
            <a:off x="1143000" y="841772"/>
            <a:ext cx="6858000" cy="1790700"/>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SzPts val="4100"/>
              <a:buNone/>
            </a:pPr>
            <a:r>
              <a:rPr lang="es-ES"/>
              <a:t>Introducción</a:t>
            </a:r>
            <a:endParaRPr/>
          </a:p>
        </p:txBody>
      </p:sp>
      <p:sp>
        <p:nvSpPr>
          <p:cNvPr id="224" name="Google Shape;224;g1ff9473dff1_0_2"/>
          <p:cNvSpPr txBox="1"/>
          <p:nvPr>
            <p:ph idx="1" type="subTitle"/>
          </p:nvPr>
        </p:nvSpPr>
        <p:spPr>
          <a:xfrm>
            <a:off x="1143000" y="2701529"/>
            <a:ext cx="6858000" cy="1241700"/>
          </a:xfrm>
          <a:prstGeom prst="rect">
            <a:avLst/>
          </a:prstGeom>
          <a:noFill/>
          <a:ln>
            <a:noFill/>
          </a:ln>
        </p:spPr>
        <p:txBody>
          <a:bodyPr anchorCtr="0" anchor="t" bIns="34275" lIns="68575" spcFirstLastPara="1" rIns="68575" wrap="square" tIns="34275">
            <a:normAutofit/>
          </a:bodyPr>
          <a:lstStyle/>
          <a:p>
            <a:pPr indent="0" lvl="0" marL="0" rtl="0" algn="ctr">
              <a:lnSpc>
                <a:spcPct val="90000"/>
              </a:lnSpc>
              <a:spcBef>
                <a:spcPts val="800"/>
              </a:spcBef>
              <a:spcAft>
                <a:spcPts val="0"/>
              </a:spcAft>
              <a:buSzPts val="1800"/>
              <a:buNone/>
            </a:pPr>
            <a:r>
              <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5" name="Shape 565"/>
        <p:cNvGrpSpPr/>
        <p:nvPr/>
      </p:nvGrpSpPr>
      <p:grpSpPr>
        <a:xfrm>
          <a:off x="0" y="0"/>
          <a:ext cx="0" cy="0"/>
          <a:chOff x="0" y="0"/>
          <a:chExt cx="0" cy="0"/>
        </a:xfrm>
      </p:grpSpPr>
      <p:sp>
        <p:nvSpPr>
          <p:cNvPr id="566" name="Google Shape;566;g1ff9473dff1_0_222"/>
          <p:cNvSpPr txBox="1"/>
          <p:nvPr>
            <p:ph type="ctrTitle"/>
          </p:nvPr>
        </p:nvSpPr>
        <p:spPr>
          <a:xfrm>
            <a:off x="1143000" y="841772"/>
            <a:ext cx="6858000" cy="1790700"/>
          </a:xfrm>
          <a:prstGeom prst="rect">
            <a:avLst/>
          </a:prstGeom>
          <a:noFill/>
          <a:ln>
            <a:noFill/>
          </a:ln>
        </p:spPr>
        <p:txBody>
          <a:bodyPr anchorCtr="0" anchor="b" bIns="34275" lIns="68575" spcFirstLastPara="1" rIns="68575" wrap="square" tIns="34275">
            <a:normAutofit fontScale="90000"/>
          </a:bodyPr>
          <a:lstStyle/>
          <a:p>
            <a:pPr indent="0" lvl="0" marL="0" rtl="0" algn="ctr">
              <a:lnSpc>
                <a:spcPct val="90000"/>
              </a:lnSpc>
              <a:spcBef>
                <a:spcPts val="0"/>
              </a:spcBef>
              <a:spcAft>
                <a:spcPts val="0"/>
              </a:spcAft>
              <a:buSzPct val="111111"/>
              <a:buNone/>
            </a:pPr>
            <a:r>
              <a:rPr lang="es-ES"/>
              <a:t>Actividad Sencilla Basada en Sketch: Creación de un Sitio Web para una Cafetería</a:t>
            </a:r>
            <a:endParaRPr/>
          </a:p>
        </p:txBody>
      </p:sp>
      <p:sp>
        <p:nvSpPr>
          <p:cNvPr id="567" name="Google Shape;567;g1ff9473dff1_0_222"/>
          <p:cNvSpPr txBox="1"/>
          <p:nvPr>
            <p:ph idx="1" type="subTitle"/>
          </p:nvPr>
        </p:nvSpPr>
        <p:spPr>
          <a:xfrm>
            <a:off x="1143000" y="2701529"/>
            <a:ext cx="6858000" cy="1241700"/>
          </a:xfrm>
          <a:prstGeom prst="rect">
            <a:avLst/>
          </a:prstGeom>
          <a:noFill/>
          <a:ln>
            <a:noFill/>
          </a:ln>
        </p:spPr>
        <p:txBody>
          <a:bodyPr anchorCtr="0" anchor="t" bIns="34275" lIns="68575" spcFirstLastPara="1" rIns="68575" wrap="square" tIns="34275">
            <a:normAutofit lnSpcReduction="10000"/>
          </a:bodyPr>
          <a:lstStyle/>
          <a:p>
            <a:pPr indent="0" lvl="0" marL="0" rtl="0" algn="ctr">
              <a:lnSpc>
                <a:spcPct val="90000"/>
              </a:lnSpc>
              <a:spcBef>
                <a:spcPts val="800"/>
              </a:spcBef>
              <a:spcAft>
                <a:spcPts val="0"/>
              </a:spcAft>
              <a:buSzPts val="1800"/>
              <a:buNone/>
            </a:pPr>
            <a:r>
              <a:rPr lang="es-ES"/>
              <a:t>Objetivo de la Actividad:</a:t>
            </a:r>
            <a:endParaRPr/>
          </a:p>
          <a:p>
            <a:pPr indent="0" lvl="0" marL="0" rtl="0" algn="ctr">
              <a:lnSpc>
                <a:spcPct val="90000"/>
              </a:lnSpc>
              <a:spcBef>
                <a:spcPts val="800"/>
              </a:spcBef>
              <a:spcAft>
                <a:spcPts val="0"/>
              </a:spcAft>
              <a:buSzPts val="1800"/>
              <a:buNone/>
            </a:pPr>
            <a:r>
              <a:rPr lang="es-ES"/>
              <a:t>Crearán un sketch de la página principal de un sitio web para una cafetería local. </a:t>
            </a:r>
            <a:endParaRPr/>
          </a:p>
          <a:p>
            <a:pPr indent="0" lvl="0" marL="0" rtl="0" algn="ctr">
              <a:lnSpc>
                <a:spcPct val="90000"/>
              </a:lnSpc>
              <a:spcBef>
                <a:spcPts val="800"/>
              </a:spcBef>
              <a:spcAft>
                <a:spcPts val="0"/>
              </a:spcAft>
              <a:buSzPts val="1800"/>
              <a:buNone/>
            </a:pPr>
            <a:r>
              <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1" name="Shape 571"/>
        <p:cNvGrpSpPr/>
        <p:nvPr/>
      </p:nvGrpSpPr>
      <p:grpSpPr>
        <a:xfrm>
          <a:off x="0" y="0"/>
          <a:ext cx="0" cy="0"/>
          <a:chOff x="0" y="0"/>
          <a:chExt cx="0" cy="0"/>
        </a:xfrm>
      </p:grpSpPr>
      <p:sp>
        <p:nvSpPr>
          <p:cNvPr id="572" name="Google Shape;572;g1ff9473dff1_0_230"/>
          <p:cNvSpPr txBox="1"/>
          <p:nvPr>
            <p:ph type="ctrTitle"/>
          </p:nvPr>
        </p:nvSpPr>
        <p:spPr>
          <a:xfrm>
            <a:off x="1143000" y="841772"/>
            <a:ext cx="6858000" cy="1790700"/>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SzPts val="4100"/>
              <a:buNone/>
            </a:pPr>
            <a:r>
              <a:t/>
            </a:r>
            <a:endParaRPr/>
          </a:p>
        </p:txBody>
      </p:sp>
      <p:sp>
        <p:nvSpPr>
          <p:cNvPr id="573" name="Google Shape;573;g1ff9473dff1_0_230"/>
          <p:cNvSpPr txBox="1"/>
          <p:nvPr>
            <p:ph idx="1" type="subTitle"/>
          </p:nvPr>
        </p:nvSpPr>
        <p:spPr>
          <a:xfrm>
            <a:off x="1143000" y="2701529"/>
            <a:ext cx="6858000" cy="1241700"/>
          </a:xfrm>
          <a:prstGeom prst="rect">
            <a:avLst/>
          </a:prstGeom>
          <a:noFill/>
          <a:ln>
            <a:noFill/>
          </a:ln>
        </p:spPr>
        <p:txBody>
          <a:bodyPr anchorCtr="0" anchor="t" bIns="34275" lIns="68575" spcFirstLastPara="1" rIns="68575" wrap="square" tIns="34275">
            <a:normAutofit/>
          </a:bodyPr>
          <a:lstStyle/>
          <a:p>
            <a:pPr indent="0" lvl="0" marL="0" rtl="0" algn="ctr">
              <a:lnSpc>
                <a:spcPct val="90000"/>
              </a:lnSpc>
              <a:spcBef>
                <a:spcPts val="800"/>
              </a:spcBef>
              <a:spcAft>
                <a:spcPts val="0"/>
              </a:spcAft>
              <a:buSzPts val="1800"/>
              <a:buNone/>
            </a:pPr>
            <a:r>
              <a:t/>
            </a:r>
            <a:endParaRPr/>
          </a:p>
        </p:txBody>
      </p:sp>
      <p:pic>
        <p:nvPicPr>
          <p:cNvPr id="574" name="Google Shape;574;g1ff9473dff1_0_230"/>
          <p:cNvPicPr preferRelativeResize="0"/>
          <p:nvPr/>
        </p:nvPicPr>
        <p:blipFill rotWithShape="1">
          <a:blip r:embed="rId3">
            <a:alphaModFix/>
          </a:blip>
          <a:srcRect b="0" l="0" r="0" t="0"/>
          <a:stretch/>
        </p:blipFill>
        <p:spPr>
          <a:xfrm>
            <a:off x="1366305" y="0"/>
            <a:ext cx="6411390" cy="5143500"/>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8" name="Shape 578"/>
        <p:cNvGrpSpPr/>
        <p:nvPr/>
      </p:nvGrpSpPr>
      <p:grpSpPr>
        <a:xfrm>
          <a:off x="0" y="0"/>
          <a:ext cx="0" cy="0"/>
          <a:chOff x="0" y="0"/>
          <a:chExt cx="0" cy="0"/>
        </a:xfrm>
      </p:grpSpPr>
      <p:sp>
        <p:nvSpPr>
          <p:cNvPr id="579" name="Google Shape;579;p27"/>
          <p:cNvSpPr txBox="1"/>
          <p:nvPr>
            <p:ph type="ctrTitle"/>
          </p:nvPr>
        </p:nvSpPr>
        <p:spPr>
          <a:xfrm>
            <a:off x="1159476" y="421643"/>
            <a:ext cx="6858000" cy="797558"/>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Clr>
                <a:srgbClr val="4089D7"/>
              </a:buClr>
              <a:buSzPts val="4100"/>
              <a:buFont typeface="Nunito"/>
              <a:buNone/>
            </a:pPr>
            <a:r>
              <a:rPr lang="es-ES"/>
              <a:t>Wireframe</a:t>
            </a:r>
            <a:endParaRPr/>
          </a:p>
        </p:txBody>
      </p:sp>
      <p:sp>
        <p:nvSpPr>
          <p:cNvPr id="580" name="Google Shape;580;p27"/>
          <p:cNvSpPr txBox="1"/>
          <p:nvPr>
            <p:ph idx="1" type="subTitle"/>
          </p:nvPr>
        </p:nvSpPr>
        <p:spPr>
          <a:xfrm>
            <a:off x="1143000" y="1556951"/>
            <a:ext cx="6858000" cy="2386278"/>
          </a:xfrm>
          <a:prstGeom prst="rect">
            <a:avLst/>
          </a:prstGeom>
          <a:noFill/>
          <a:ln>
            <a:noFill/>
          </a:ln>
        </p:spPr>
        <p:txBody>
          <a:bodyPr anchorCtr="0" anchor="t" bIns="34275" lIns="68575" spcFirstLastPara="1" rIns="68575" wrap="square" tIns="34275">
            <a:normAutofit/>
          </a:bodyPr>
          <a:lstStyle/>
          <a:p>
            <a:pPr indent="-361950" lvl="0" marL="457200" rtl="0" algn="ctr">
              <a:lnSpc>
                <a:spcPct val="90000"/>
              </a:lnSpc>
              <a:spcBef>
                <a:spcPts val="800"/>
              </a:spcBef>
              <a:spcAft>
                <a:spcPts val="0"/>
              </a:spcAft>
              <a:buClr>
                <a:schemeClr val="dk1"/>
              </a:buClr>
              <a:buSzPts val="1800"/>
              <a:buNone/>
            </a:pPr>
            <a:r>
              <a:rPr lang="es-ES"/>
              <a:t>Es la representación estática, en baja calidad, de un diseño. Se definen, para una mejor comprensión, los siguientes aspectos:</a:t>
            </a:r>
            <a:endParaRPr/>
          </a:p>
          <a:p>
            <a:pPr indent="-361950" lvl="0" marL="457200" rtl="0" algn="ctr">
              <a:lnSpc>
                <a:spcPct val="90000"/>
              </a:lnSpc>
              <a:spcBef>
                <a:spcPts val="800"/>
              </a:spcBef>
              <a:spcAft>
                <a:spcPts val="0"/>
              </a:spcAft>
              <a:buSzPts val="1800"/>
              <a:buFont typeface="Noto Sans Symbols"/>
              <a:buChar char="✔"/>
            </a:pPr>
            <a:r>
              <a:rPr lang="es-ES"/>
              <a:t> ¿Qué? Los principales grupos de contenido.</a:t>
            </a:r>
            <a:endParaRPr b="1"/>
          </a:p>
          <a:p>
            <a:pPr indent="-361950" lvl="0" marL="457200" rtl="0" algn="ctr">
              <a:lnSpc>
                <a:spcPct val="90000"/>
              </a:lnSpc>
              <a:spcBef>
                <a:spcPts val="800"/>
              </a:spcBef>
              <a:spcAft>
                <a:spcPts val="0"/>
              </a:spcAft>
              <a:buSzPts val="1800"/>
              <a:buFont typeface="Noto Sans Symbols"/>
              <a:buChar char="✔"/>
            </a:pPr>
            <a:r>
              <a:rPr lang="es-ES"/>
              <a:t>¿Dónde? La estructura de la información.</a:t>
            </a:r>
            <a:endParaRPr b="1"/>
          </a:p>
          <a:p>
            <a:pPr indent="-361950" lvl="0" marL="457200" rtl="0" algn="ctr">
              <a:lnSpc>
                <a:spcPct val="90000"/>
              </a:lnSpc>
              <a:spcBef>
                <a:spcPts val="800"/>
              </a:spcBef>
              <a:spcAft>
                <a:spcPts val="0"/>
              </a:spcAft>
              <a:buSzPts val="1800"/>
              <a:buFont typeface="Noto Sans Symbols"/>
              <a:buChar char="✔"/>
            </a:pPr>
            <a:r>
              <a:rPr lang="es-ES"/>
              <a:t> ¿Cómo? La descripción y visualización básica del usuario – interacción de la interfaz</a:t>
            </a:r>
            <a:endParaRPr b="1"/>
          </a:p>
          <a:p>
            <a:pPr indent="-361950" lvl="0" marL="457200" rtl="0" algn="ctr">
              <a:lnSpc>
                <a:spcPct val="90000"/>
              </a:lnSpc>
              <a:spcBef>
                <a:spcPts val="800"/>
              </a:spcBef>
              <a:spcAft>
                <a:spcPts val="0"/>
              </a:spcAft>
              <a:buClr>
                <a:schemeClr val="dk1"/>
              </a:buClr>
              <a:buSzPts val="1800"/>
              <a:buNone/>
            </a:pPr>
            <a:r>
              <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4" name="Shape 584"/>
        <p:cNvGrpSpPr/>
        <p:nvPr/>
      </p:nvGrpSpPr>
      <p:grpSpPr>
        <a:xfrm>
          <a:off x="0" y="0"/>
          <a:ext cx="0" cy="0"/>
          <a:chOff x="0" y="0"/>
          <a:chExt cx="0" cy="0"/>
        </a:xfrm>
      </p:grpSpPr>
      <p:sp>
        <p:nvSpPr>
          <p:cNvPr id="585" name="Google Shape;585;g1ff9473dff1_0_236"/>
          <p:cNvSpPr txBox="1"/>
          <p:nvPr>
            <p:ph type="ctrTitle"/>
          </p:nvPr>
        </p:nvSpPr>
        <p:spPr>
          <a:xfrm>
            <a:off x="1143000" y="841772"/>
            <a:ext cx="6858000" cy="1790700"/>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SzPts val="4100"/>
              <a:buNone/>
            </a:pPr>
            <a:r>
              <a:rPr lang="es-ES"/>
              <a:t>Propósitos y Beneficios del Wireframe</a:t>
            </a:r>
            <a:endParaRPr/>
          </a:p>
        </p:txBody>
      </p:sp>
      <p:sp>
        <p:nvSpPr>
          <p:cNvPr id="586" name="Google Shape;586;g1ff9473dff1_0_236"/>
          <p:cNvSpPr txBox="1"/>
          <p:nvPr>
            <p:ph idx="1" type="subTitle"/>
          </p:nvPr>
        </p:nvSpPr>
        <p:spPr>
          <a:xfrm>
            <a:off x="1143000" y="2701529"/>
            <a:ext cx="6858000" cy="1241700"/>
          </a:xfrm>
          <a:prstGeom prst="rect">
            <a:avLst/>
          </a:prstGeom>
          <a:noFill/>
          <a:ln>
            <a:noFill/>
          </a:ln>
        </p:spPr>
        <p:txBody>
          <a:bodyPr anchorCtr="0" anchor="t" bIns="34275" lIns="68575" spcFirstLastPara="1" rIns="68575" wrap="square" tIns="34275">
            <a:normAutofit/>
          </a:bodyPr>
          <a:lstStyle/>
          <a:p>
            <a:pPr indent="0" lvl="0" marL="0" rtl="0" algn="ctr">
              <a:lnSpc>
                <a:spcPct val="90000"/>
              </a:lnSpc>
              <a:spcBef>
                <a:spcPts val="800"/>
              </a:spcBef>
              <a:spcAft>
                <a:spcPts val="0"/>
              </a:spcAft>
              <a:buSzPts val="1800"/>
              <a:buNone/>
            </a:pPr>
            <a:r>
              <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0" name="Shape 590"/>
        <p:cNvGrpSpPr/>
        <p:nvPr/>
      </p:nvGrpSpPr>
      <p:grpSpPr>
        <a:xfrm>
          <a:off x="0" y="0"/>
          <a:ext cx="0" cy="0"/>
          <a:chOff x="0" y="0"/>
          <a:chExt cx="0" cy="0"/>
        </a:xfrm>
      </p:grpSpPr>
      <p:sp>
        <p:nvSpPr>
          <p:cNvPr id="591" name="Google Shape;591;g1ff9473dff1_0_242"/>
          <p:cNvSpPr txBox="1"/>
          <p:nvPr>
            <p:ph type="ctrTitle"/>
          </p:nvPr>
        </p:nvSpPr>
        <p:spPr>
          <a:xfrm>
            <a:off x="1143000" y="841772"/>
            <a:ext cx="6858000" cy="1790700"/>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800"/>
              </a:spcBef>
              <a:spcAft>
                <a:spcPts val="0"/>
              </a:spcAft>
              <a:buSzPts val="4100"/>
              <a:buNone/>
            </a:pPr>
            <a:r>
              <a:rPr lang="es-ES" sz="1800">
                <a:solidFill>
                  <a:schemeClr val="dk1"/>
                </a:solidFill>
              </a:rPr>
              <a:t>Claridad en la Estructura:</a:t>
            </a:r>
            <a:endParaRPr/>
          </a:p>
        </p:txBody>
      </p:sp>
      <p:sp>
        <p:nvSpPr>
          <p:cNvPr id="592" name="Google Shape;592;g1ff9473dff1_0_242"/>
          <p:cNvSpPr txBox="1"/>
          <p:nvPr>
            <p:ph idx="1" type="subTitle"/>
          </p:nvPr>
        </p:nvSpPr>
        <p:spPr>
          <a:xfrm>
            <a:off x="1143000" y="2701529"/>
            <a:ext cx="6858000" cy="1241700"/>
          </a:xfrm>
          <a:prstGeom prst="rect">
            <a:avLst/>
          </a:prstGeom>
          <a:noFill/>
          <a:ln>
            <a:noFill/>
          </a:ln>
        </p:spPr>
        <p:txBody>
          <a:bodyPr anchorCtr="0" anchor="t" bIns="34275" lIns="68575" spcFirstLastPara="1" rIns="68575" wrap="square" tIns="34275">
            <a:normAutofit/>
          </a:bodyPr>
          <a:lstStyle/>
          <a:p>
            <a:pPr indent="0" lvl="0" marL="0" rtl="0" algn="ctr">
              <a:lnSpc>
                <a:spcPct val="90000"/>
              </a:lnSpc>
              <a:spcBef>
                <a:spcPts val="800"/>
              </a:spcBef>
              <a:spcAft>
                <a:spcPts val="0"/>
              </a:spcAft>
              <a:buSzPts val="1800"/>
              <a:buNone/>
            </a:pPr>
            <a:r>
              <a:rPr lang="es-ES"/>
              <a:t>El wireframe ayuda a establecer la jerarquía y la relación entre los elementos de una página, permitiendo a los diseñadores y desarrolladores visualizar la disposición básica antes de añadir detalles complicados como colores o imágenes.</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6" name="Shape 596"/>
        <p:cNvGrpSpPr/>
        <p:nvPr/>
      </p:nvGrpSpPr>
      <p:grpSpPr>
        <a:xfrm>
          <a:off x="0" y="0"/>
          <a:ext cx="0" cy="0"/>
          <a:chOff x="0" y="0"/>
          <a:chExt cx="0" cy="0"/>
        </a:xfrm>
      </p:grpSpPr>
      <p:sp>
        <p:nvSpPr>
          <p:cNvPr id="597" name="Google Shape;597;g1ff9473dff1_0_248"/>
          <p:cNvSpPr txBox="1"/>
          <p:nvPr>
            <p:ph type="ctrTitle"/>
          </p:nvPr>
        </p:nvSpPr>
        <p:spPr>
          <a:xfrm>
            <a:off x="1143000" y="841772"/>
            <a:ext cx="6858000" cy="1790700"/>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800"/>
              </a:spcBef>
              <a:spcAft>
                <a:spcPts val="0"/>
              </a:spcAft>
              <a:buSzPts val="4100"/>
              <a:buNone/>
            </a:pPr>
            <a:r>
              <a:rPr lang="es-ES" sz="1800">
                <a:solidFill>
                  <a:schemeClr val="dk1"/>
                </a:solidFill>
              </a:rPr>
              <a:t>Priorización de Contenido: </a:t>
            </a:r>
            <a:endParaRPr/>
          </a:p>
        </p:txBody>
      </p:sp>
      <p:sp>
        <p:nvSpPr>
          <p:cNvPr id="598" name="Google Shape;598;g1ff9473dff1_0_248"/>
          <p:cNvSpPr txBox="1"/>
          <p:nvPr>
            <p:ph idx="1" type="subTitle"/>
          </p:nvPr>
        </p:nvSpPr>
        <p:spPr>
          <a:xfrm>
            <a:off x="1143000" y="2701529"/>
            <a:ext cx="6858000" cy="1241700"/>
          </a:xfrm>
          <a:prstGeom prst="rect">
            <a:avLst/>
          </a:prstGeom>
          <a:noFill/>
          <a:ln>
            <a:noFill/>
          </a:ln>
        </p:spPr>
        <p:txBody>
          <a:bodyPr anchorCtr="0" anchor="t" bIns="34275" lIns="68575" spcFirstLastPara="1" rIns="68575" wrap="square" tIns="34275">
            <a:normAutofit/>
          </a:bodyPr>
          <a:lstStyle/>
          <a:p>
            <a:pPr indent="0" lvl="0" marL="0" rtl="0" algn="ctr">
              <a:lnSpc>
                <a:spcPct val="90000"/>
              </a:lnSpc>
              <a:spcBef>
                <a:spcPts val="800"/>
              </a:spcBef>
              <a:spcAft>
                <a:spcPts val="0"/>
              </a:spcAft>
              <a:buSzPts val="1800"/>
              <a:buNone/>
            </a:pPr>
            <a:r>
              <a:rPr lang="es-ES"/>
              <a:t>Al enfocarse en la disposición de los elementos antes de que se tomen decisiones de diseño detalladas, los wireframes aseguran que la funcionalidad y la usabilidad sean prioritarias sobre la estética visual.</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2" name="Shape 602"/>
        <p:cNvGrpSpPr/>
        <p:nvPr/>
      </p:nvGrpSpPr>
      <p:grpSpPr>
        <a:xfrm>
          <a:off x="0" y="0"/>
          <a:ext cx="0" cy="0"/>
          <a:chOff x="0" y="0"/>
          <a:chExt cx="0" cy="0"/>
        </a:xfrm>
      </p:grpSpPr>
      <p:sp>
        <p:nvSpPr>
          <p:cNvPr id="603" name="Google Shape;603;g1ff9473dff1_0_254"/>
          <p:cNvSpPr txBox="1"/>
          <p:nvPr>
            <p:ph type="ctrTitle"/>
          </p:nvPr>
        </p:nvSpPr>
        <p:spPr>
          <a:xfrm>
            <a:off x="1143000" y="841772"/>
            <a:ext cx="6858000" cy="1790700"/>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800"/>
              </a:spcBef>
              <a:spcAft>
                <a:spcPts val="0"/>
              </a:spcAft>
              <a:buSzPts val="4100"/>
              <a:buNone/>
            </a:pPr>
            <a:r>
              <a:rPr lang="es-ES" sz="1800">
                <a:solidFill>
                  <a:schemeClr val="dk1"/>
                </a:solidFill>
              </a:rPr>
              <a:t>Facilita la Comunicación: </a:t>
            </a:r>
            <a:endParaRPr/>
          </a:p>
        </p:txBody>
      </p:sp>
      <p:sp>
        <p:nvSpPr>
          <p:cNvPr id="604" name="Google Shape;604;g1ff9473dff1_0_254"/>
          <p:cNvSpPr txBox="1"/>
          <p:nvPr>
            <p:ph idx="1" type="subTitle"/>
          </p:nvPr>
        </p:nvSpPr>
        <p:spPr>
          <a:xfrm>
            <a:off x="1143000" y="2701529"/>
            <a:ext cx="6858000" cy="1241700"/>
          </a:xfrm>
          <a:prstGeom prst="rect">
            <a:avLst/>
          </a:prstGeom>
          <a:noFill/>
          <a:ln>
            <a:noFill/>
          </a:ln>
        </p:spPr>
        <p:txBody>
          <a:bodyPr anchorCtr="0" anchor="t" bIns="34275" lIns="68575" spcFirstLastPara="1" rIns="68575" wrap="square" tIns="34275">
            <a:normAutofit lnSpcReduction="10000"/>
          </a:bodyPr>
          <a:lstStyle/>
          <a:p>
            <a:pPr indent="0" lvl="0" marL="0" rtl="0" algn="ctr">
              <a:lnSpc>
                <a:spcPct val="90000"/>
              </a:lnSpc>
              <a:spcBef>
                <a:spcPts val="800"/>
              </a:spcBef>
              <a:spcAft>
                <a:spcPts val="0"/>
              </a:spcAft>
              <a:buSzPts val="1800"/>
              <a:buNone/>
            </a:pPr>
            <a:r>
              <a:rPr lang="es-ES"/>
              <a:t>Proporciona una herramienta efectiva para discutir ideas con los miembros del equipo, los stakeholders y los clientes. Un wireframe claro y bien diseñado puede ser una excelente herramienta para asegurar que todos los involucrados entiendan la visión del proyecto y las funcionalidades planeadas.</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8" name="Shape 608"/>
        <p:cNvGrpSpPr/>
        <p:nvPr/>
      </p:nvGrpSpPr>
      <p:grpSpPr>
        <a:xfrm>
          <a:off x="0" y="0"/>
          <a:ext cx="0" cy="0"/>
          <a:chOff x="0" y="0"/>
          <a:chExt cx="0" cy="0"/>
        </a:xfrm>
      </p:grpSpPr>
      <p:pic>
        <p:nvPicPr>
          <p:cNvPr id="609" name="Google Shape;609;p28"/>
          <p:cNvPicPr preferRelativeResize="0"/>
          <p:nvPr/>
        </p:nvPicPr>
        <p:blipFill rotWithShape="1">
          <a:blip r:embed="rId3">
            <a:alphaModFix/>
          </a:blip>
          <a:srcRect b="0" l="0" r="0" t="0"/>
          <a:stretch/>
        </p:blipFill>
        <p:spPr>
          <a:xfrm>
            <a:off x="2039766" y="837686"/>
            <a:ext cx="5229225" cy="3962400"/>
          </a:xfrm>
          <a:prstGeom prst="rect">
            <a:avLst/>
          </a:prstGeom>
          <a:noFill/>
          <a:ln>
            <a:noFill/>
          </a:ln>
        </p:spPr>
      </p:pic>
      <p:sp>
        <p:nvSpPr>
          <p:cNvPr id="610" name="Google Shape;610;p28"/>
          <p:cNvSpPr txBox="1"/>
          <p:nvPr>
            <p:ph type="ctrTitle"/>
          </p:nvPr>
        </p:nvSpPr>
        <p:spPr>
          <a:xfrm>
            <a:off x="912342" y="40128"/>
            <a:ext cx="6858000" cy="797558"/>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Clr>
                <a:srgbClr val="4089D7"/>
              </a:buClr>
              <a:buSzPts val="4100"/>
              <a:buFont typeface="Nunito"/>
              <a:buNone/>
            </a:pPr>
            <a:r>
              <a:rPr lang="es-ES"/>
              <a:t>Wireframe</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4" name="Shape 614"/>
        <p:cNvGrpSpPr/>
        <p:nvPr/>
      </p:nvGrpSpPr>
      <p:grpSpPr>
        <a:xfrm>
          <a:off x="0" y="0"/>
          <a:ext cx="0" cy="0"/>
          <a:chOff x="0" y="0"/>
          <a:chExt cx="0" cy="0"/>
        </a:xfrm>
      </p:grpSpPr>
      <p:sp>
        <p:nvSpPr>
          <p:cNvPr id="615" name="Google Shape;615;g1ff9473dff1_0_260"/>
          <p:cNvSpPr txBox="1"/>
          <p:nvPr>
            <p:ph type="ctrTitle"/>
          </p:nvPr>
        </p:nvSpPr>
        <p:spPr>
          <a:xfrm>
            <a:off x="1143000" y="486148"/>
            <a:ext cx="6858000" cy="795900"/>
          </a:xfrm>
          <a:prstGeom prst="rect">
            <a:avLst/>
          </a:prstGeom>
          <a:noFill/>
          <a:ln>
            <a:noFill/>
          </a:ln>
        </p:spPr>
        <p:txBody>
          <a:bodyPr anchorCtr="0" anchor="b" bIns="34275" lIns="68575" spcFirstLastPara="1" rIns="68575" wrap="square" tIns="34275">
            <a:normAutofit fontScale="90000"/>
          </a:bodyPr>
          <a:lstStyle/>
          <a:p>
            <a:pPr indent="0" lvl="0" marL="0" rtl="0" algn="ctr">
              <a:lnSpc>
                <a:spcPct val="90000"/>
              </a:lnSpc>
              <a:spcBef>
                <a:spcPts val="0"/>
              </a:spcBef>
              <a:spcAft>
                <a:spcPts val="0"/>
              </a:spcAft>
              <a:buSzPct val="111111"/>
              <a:buNone/>
            </a:pPr>
            <a:r>
              <a:rPr lang="es-ES"/>
              <a:t>Herramientas Comunes para Crear Wireframes</a:t>
            </a:r>
            <a:endParaRPr/>
          </a:p>
        </p:txBody>
      </p:sp>
      <p:sp>
        <p:nvSpPr>
          <p:cNvPr id="616" name="Google Shape;616;g1ff9473dff1_0_260"/>
          <p:cNvSpPr txBox="1"/>
          <p:nvPr>
            <p:ph idx="1" type="subTitle"/>
          </p:nvPr>
        </p:nvSpPr>
        <p:spPr>
          <a:xfrm>
            <a:off x="1143000" y="1507821"/>
            <a:ext cx="6858000" cy="2435400"/>
          </a:xfrm>
          <a:prstGeom prst="rect">
            <a:avLst/>
          </a:prstGeom>
          <a:noFill/>
          <a:ln>
            <a:noFill/>
          </a:ln>
        </p:spPr>
        <p:txBody>
          <a:bodyPr anchorCtr="0" anchor="t" bIns="34275" lIns="68575" spcFirstLastPara="1" rIns="68575" wrap="square" tIns="34275">
            <a:normAutofit fontScale="92500" lnSpcReduction="20000"/>
          </a:bodyPr>
          <a:lstStyle/>
          <a:p>
            <a:pPr indent="0" lvl="0" marL="0" rtl="0" algn="ctr">
              <a:lnSpc>
                <a:spcPct val="90000"/>
              </a:lnSpc>
              <a:spcBef>
                <a:spcPts val="800"/>
              </a:spcBef>
              <a:spcAft>
                <a:spcPts val="0"/>
              </a:spcAft>
              <a:buSzPct val="108108"/>
              <a:buNone/>
            </a:pPr>
            <a:r>
              <a:rPr b="1" lang="es-ES"/>
              <a:t>Balsamiq Mockups:</a:t>
            </a:r>
            <a:r>
              <a:rPr lang="es-ES"/>
              <a:t> Proporciona elementos y widgets prefabricados que emulan la apariencia de dibujos a mano, facilitando la creación rápida de wireframes.</a:t>
            </a:r>
            <a:endParaRPr/>
          </a:p>
          <a:p>
            <a:pPr indent="0" lvl="0" marL="0" rtl="0" algn="ctr">
              <a:lnSpc>
                <a:spcPct val="90000"/>
              </a:lnSpc>
              <a:spcBef>
                <a:spcPts val="800"/>
              </a:spcBef>
              <a:spcAft>
                <a:spcPts val="0"/>
              </a:spcAft>
              <a:buSzPct val="108108"/>
              <a:buNone/>
            </a:pPr>
            <a:r>
              <a:rPr b="1" lang="es-ES"/>
              <a:t>Axure RP:</a:t>
            </a:r>
            <a:r>
              <a:rPr lang="es-ES"/>
              <a:t> Combina wireframing robusto con herramientas para prototipos más detallados y dinámicos.</a:t>
            </a:r>
            <a:endParaRPr/>
          </a:p>
          <a:p>
            <a:pPr indent="0" lvl="0" marL="0" rtl="0" algn="ctr">
              <a:lnSpc>
                <a:spcPct val="90000"/>
              </a:lnSpc>
              <a:spcBef>
                <a:spcPts val="800"/>
              </a:spcBef>
              <a:spcAft>
                <a:spcPts val="0"/>
              </a:spcAft>
              <a:buSzPct val="108108"/>
              <a:buNone/>
            </a:pPr>
            <a:r>
              <a:rPr b="1" lang="es-ES"/>
              <a:t>Sketch:</a:t>
            </a:r>
            <a:r>
              <a:rPr lang="es-ES"/>
              <a:t> Aunque es más conocido por los diseños de alta fidelidad, también se puede utilizar para wireframing rápido con una amplia gama de plugins.</a:t>
            </a:r>
            <a:endParaRPr/>
          </a:p>
          <a:p>
            <a:pPr indent="0" lvl="0" marL="0" rtl="0" algn="ctr">
              <a:lnSpc>
                <a:spcPct val="90000"/>
              </a:lnSpc>
              <a:spcBef>
                <a:spcPts val="800"/>
              </a:spcBef>
              <a:spcAft>
                <a:spcPts val="0"/>
              </a:spcAft>
              <a:buSzPct val="108108"/>
              <a:buNone/>
            </a:pPr>
            <a:r>
              <a:rPr b="1" lang="es-ES"/>
              <a:t>Adobe XD: </a:t>
            </a:r>
            <a:r>
              <a:rPr lang="es-ES"/>
              <a:t>Permite diseñar wireframes, prototipos interactivos y diseño final todo en una sola herramienta.</a:t>
            </a:r>
            <a:endParaRPr/>
          </a:p>
          <a:p>
            <a:pPr indent="0" lvl="0" marL="0" rtl="0" algn="ctr">
              <a:lnSpc>
                <a:spcPct val="90000"/>
              </a:lnSpc>
              <a:spcBef>
                <a:spcPts val="800"/>
              </a:spcBef>
              <a:spcAft>
                <a:spcPts val="0"/>
              </a:spcAft>
              <a:buSzPct val="108108"/>
              <a:buNone/>
            </a:pPr>
            <a:r>
              <a:t/>
            </a:r>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0" name="Shape 620"/>
        <p:cNvGrpSpPr/>
        <p:nvPr/>
      </p:nvGrpSpPr>
      <p:grpSpPr>
        <a:xfrm>
          <a:off x="0" y="0"/>
          <a:ext cx="0" cy="0"/>
          <a:chOff x="0" y="0"/>
          <a:chExt cx="0" cy="0"/>
        </a:xfrm>
      </p:grpSpPr>
      <p:sp>
        <p:nvSpPr>
          <p:cNvPr id="621" name="Google Shape;621;p29"/>
          <p:cNvSpPr txBox="1"/>
          <p:nvPr>
            <p:ph type="ctrTitle"/>
          </p:nvPr>
        </p:nvSpPr>
        <p:spPr>
          <a:xfrm>
            <a:off x="772297" y="255374"/>
            <a:ext cx="6858000" cy="787196"/>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Clr>
                <a:srgbClr val="4089D7"/>
              </a:buClr>
              <a:buSzPts val="4100"/>
              <a:buFont typeface="Nunito"/>
              <a:buNone/>
            </a:pPr>
            <a:r>
              <a:rPr lang="es-ES"/>
              <a:t>Mockup</a:t>
            </a:r>
            <a:endParaRPr/>
          </a:p>
        </p:txBody>
      </p:sp>
      <p:sp>
        <p:nvSpPr>
          <p:cNvPr id="622" name="Google Shape;622;p29"/>
          <p:cNvSpPr/>
          <p:nvPr/>
        </p:nvSpPr>
        <p:spPr>
          <a:xfrm>
            <a:off x="1194486" y="1205011"/>
            <a:ext cx="7068065" cy="92333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s-ES" sz="1800" u="none" cap="none" strike="noStrike">
                <a:solidFill>
                  <a:schemeClr val="dk1"/>
                </a:solidFill>
                <a:latin typeface="Nunito"/>
                <a:ea typeface="Nunito"/>
                <a:cs typeface="Nunito"/>
                <a:sym typeface="Nunito"/>
              </a:rPr>
              <a:t>Es la representación estática de un diseño, en calidad media o alta.</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br>
              <a:rPr b="0" i="0" lang="es-ES" sz="1800" u="none" cap="none" strike="noStrike">
                <a:solidFill>
                  <a:schemeClr val="dk1"/>
                </a:solidFill>
                <a:latin typeface="Nunito"/>
                <a:ea typeface="Nunito"/>
                <a:cs typeface="Nunito"/>
                <a:sym typeface="Nunito"/>
              </a:rPr>
            </a:br>
            <a:endParaRPr b="0" i="0" sz="1800" u="none" cap="none" strike="noStrike">
              <a:solidFill>
                <a:schemeClr val="dk1"/>
              </a:solidFill>
              <a:latin typeface="Nunito"/>
              <a:ea typeface="Nunito"/>
              <a:cs typeface="Nunito"/>
              <a:sym typeface="Nunito"/>
            </a:endParaRPr>
          </a:p>
        </p:txBody>
      </p:sp>
      <p:pic>
        <p:nvPicPr>
          <p:cNvPr id="623" name="Google Shape;623;p29"/>
          <p:cNvPicPr preferRelativeResize="0"/>
          <p:nvPr/>
        </p:nvPicPr>
        <p:blipFill rotWithShape="1">
          <a:blip r:embed="rId3">
            <a:alphaModFix/>
          </a:blip>
          <a:srcRect b="0" l="0" r="0" t="0"/>
          <a:stretch/>
        </p:blipFill>
        <p:spPr>
          <a:xfrm>
            <a:off x="2316507" y="1935036"/>
            <a:ext cx="4092532" cy="245407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g1ff9473dff1_0_9"/>
          <p:cNvSpPr txBox="1"/>
          <p:nvPr>
            <p:ph type="ctrTitle"/>
          </p:nvPr>
        </p:nvSpPr>
        <p:spPr>
          <a:xfrm>
            <a:off x="1143000" y="841772"/>
            <a:ext cx="6858000" cy="1790700"/>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SzPts val="4100"/>
              <a:buNone/>
            </a:pPr>
            <a:r>
              <a:rPr lang="es-ES"/>
              <a:t>¿Qué es Git?</a:t>
            </a:r>
            <a:endParaRPr/>
          </a:p>
        </p:txBody>
      </p:sp>
      <p:sp>
        <p:nvSpPr>
          <p:cNvPr id="230" name="Google Shape;230;g1ff9473dff1_0_9"/>
          <p:cNvSpPr txBox="1"/>
          <p:nvPr>
            <p:ph idx="1" type="subTitle"/>
          </p:nvPr>
        </p:nvSpPr>
        <p:spPr>
          <a:xfrm>
            <a:off x="1143000" y="2701529"/>
            <a:ext cx="6858000" cy="1241700"/>
          </a:xfrm>
          <a:prstGeom prst="rect">
            <a:avLst/>
          </a:prstGeom>
          <a:noFill/>
          <a:ln>
            <a:noFill/>
          </a:ln>
        </p:spPr>
        <p:txBody>
          <a:bodyPr anchorCtr="0" anchor="t" bIns="34275" lIns="68575" spcFirstLastPara="1" rIns="68575" wrap="square" tIns="34275">
            <a:normAutofit/>
          </a:bodyPr>
          <a:lstStyle/>
          <a:p>
            <a:pPr indent="0" lvl="0" marL="0" rtl="0" algn="ctr">
              <a:lnSpc>
                <a:spcPct val="90000"/>
              </a:lnSpc>
              <a:spcBef>
                <a:spcPts val="800"/>
              </a:spcBef>
              <a:spcAft>
                <a:spcPts val="0"/>
              </a:spcAft>
              <a:buSzPts val="1800"/>
              <a:buNone/>
            </a:pPr>
            <a:r>
              <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7" name="Shape 627"/>
        <p:cNvGrpSpPr/>
        <p:nvPr/>
      </p:nvGrpSpPr>
      <p:grpSpPr>
        <a:xfrm>
          <a:off x="0" y="0"/>
          <a:ext cx="0" cy="0"/>
          <a:chOff x="0" y="0"/>
          <a:chExt cx="0" cy="0"/>
        </a:xfrm>
      </p:grpSpPr>
      <p:sp>
        <p:nvSpPr>
          <p:cNvPr id="628" name="Google Shape;628;g1ff9473dff1_0_267"/>
          <p:cNvSpPr txBox="1"/>
          <p:nvPr>
            <p:ph type="ctrTitle"/>
          </p:nvPr>
        </p:nvSpPr>
        <p:spPr>
          <a:xfrm>
            <a:off x="1143000" y="841772"/>
            <a:ext cx="6858000" cy="1790700"/>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Clr>
                <a:schemeClr val="accent3"/>
              </a:buClr>
              <a:buSzPts val="4100"/>
              <a:buFont typeface="Nunito"/>
              <a:buNone/>
            </a:pPr>
            <a:r>
              <a:rPr lang="es-ES">
                <a:solidFill>
                  <a:schemeClr val="accent3"/>
                </a:solidFill>
              </a:rPr>
              <a:t>Mockup</a:t>
            </a:r>
            <a:endParaRPr>
              <a:solidFill>
                <a:schemeClr val="accent3"/>
              </a:solidFill>
            </a:endParaRPr>
          </a:p>
          <a:p>
            <a:pPr indent="0" lvl="0" marL="0" rtl="0" algn="ctr">
              <a:lnSpc>
                <a:spcPct val="90000"/>
              </a:lnSpc>
              <a:spcBef>
                <a:spcPts val="0"/>
              </a:spcBef>
              <a:spcAft>
                <a:spcPts val="0"/>
              </a:spcAft>
              <a:buSzPts val="4100"/>
              <a:buNone/>
            </a:pPr>
            <a:r>
              <a:t/>
            </a:r>
            <a:endParaRPr/>
          </a:p>
        </p:txBody>
      </p:sp>
      <p:sp>
        <p:nvSpPr>
          <p:cNvPr id="629" name="Google Shape;629;g1ff9473dff1_0_267"/>
          <p:cNvSpPr txBox="1"/>
          <p:nvPr>
            <p:ph idx="1" type="subTitle"/>
          </p:nvPr>
        </p:nvSpPr>
        <p:spPr>
          <a:xfrm>
            <a:off x="1143000" y="2701529"/>
            <a:ext cx="6858000" cy="1241700"/>
          </a:xfrm>
          <a:prstGeom prst="rect">
            <a:avLst/>
          </a:prstGeom>
          <a:noFill/>
          <a:ln>
            <a:noFill/>
          </a:ln>
        </p:spPr>
        <p:txBody>
          <a:bodyPr anchorCtr="0" anchor="t" bIns="34275" lIns="68575" spcFirstLastPara="1" rIns="68575" wrap="square" tIns="34275">
            <a:normAutofit fontScale="85000" lnSpcReduction="20000"/>
          </a:bodyPr>
          <a:lstStyle/>
          <a:p>
            <a:pPr indent="0" lvl="0" marL="0" rtl="0" algn="ctr">
              <a:lnSpc>
                <a:spcPct val="90000"/>
              </a:lnSpc>
              <a:spcBef>
                <a:spcPts val="800"/>
              </a:spcBef>
              <a:spcAft>
                <a:spcPts val="0"/>
              </a:spcAft>
              <a:buSzPct val="117647"/>
              <a:buNone/>
            </a:pPr>
            <a:r>
              <a:rPr lang="es-ES"/>
              <a:t>Un mockup es una representación visual estática de diseño que muestra cómo se verá un producto, como un sitio web, una aplicación, un folleto, un póster, o cualquier otro tipo de proyecto de diseño gráfico, en una etapa más avanzada que el wireframe. A diferencia del wireframe, que se centra en la estructura y la funcionalidad, el mockup aborda el aspecto visual del diseño, incluyendo detalles como la paleta de colores, tipografías, imágenes, y otros elementos gráficos.</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3" name="Shape 633"/>
        <p:cNvGrpSpPr/>
        <p:nvPr/>
      </p:nvGrpSpPr>
      <p:grpSpPr>
        <a:xfrm>
          <a:off x="0" y="0"/>
          <a:ext cx="0" cy="0"/>
          <a:chOff x="0" y="0"/>
          <a:chExt cx="0" cy="0"/>
        </a:xfrm>
      </p:grpSpPr>
      <p:sp>
        <p:nvSpPr>
          <p:cNvPr id="634" name="Google Shape;634;p30"/>
          <p:cNvSpPr txBox="1"/>
          <p:nvPr>
            <p:ph type="ctrTitle"/>
          </p:nvPr>
        </p:nvSpPr>
        <p:spPr>
          <a:xfrm>
            <a:off x="1167714" y="321276"/>
            <a:ext cx="6858000" cy="680104"/>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Clr>
                <a:srgbClr val="4089D7"/>
              </a:buClr>
              <a:buSzPts val="4100"/>
              <a:buFont typeface="Nunito"/>
              <a:buNone/>
            </a:pPr>
            <a:r>
              <a:rPr lang="es-ES"/>
              <a:t>Prototipo</a:t>
            </a:r>
            <a:endParaRPr/>
          </a:p>
        </p:txBody>
      </p:sp>
      <p:sp>
        <p:nvSpPr>
          <p:cNvPr id="635" name="Google Shape;635;p30"/>
          <p:cNvSpPr txBox="1"/>
          <p:nvPr>
            <p:ph idx="1" type="subTitle"/>
          </p:nvPr>
        </p:nvSpPr>
        <p:spPr>
          <a:xfrm>
            <a:off x="1126524" y="1111626"/>
            <a:ext cx="6858000" cy="667747"/>
          </a:xfrm>
          <a:prstGeom prst="rect">
            <a:avLst/>
          </a:prstGeom>
          <a:noFill/>
          <a:ln>
            <a:noFill/>
          </a:ln>
        </p:spPr>
        <p:txBody>
          <a:bodyPr anchorCtr="0" anchor="t" bIns="34275" lIns="68575" spcFirstLastPara="1" rIns="68575" wrap="square" tIns="34275">
            <a:normAutofit/>
          </a:bodyPr>
          <a:lstStyle/>
          <a:p>
            <a:pPr indent="-361950" lvl="0" marL="457200" rtl="0" algn="ctr">
              <a:lnSpc>
                <a:spcPct val="90000"/>
              </a:lnSpc>
              <a:spcBef>
                <a:spcPts val="800"/>
              </a:spcBef>
              <a:spcAft>
                <a:spcPts val="0"/>
              </a:spcAft>
              <a:buClr>
                <a:schemeClr val="dk1"/>
              </a:buClr>
              <a:buSzPts val="1800"/>
              <a:buNone/>
            </a:pPr>
            <a:r>
              <a:rPr lang="es-ES"/>
              <a:t>Es la representación navegable del producto final.</a:t>
            </a:r>
            <a:endParaRPr/>
          </a:p>
        </p:txBody>
      </p:sp>
      <p:pic>
        <p:nvPicPr>
          <p:cNvPr id="636" name="Google Shape;636;p30"/>
          <p:cNvPicPr preferRelativeResize="0"/>
          <p:nvPr/>
        </p:nvPicPr>
        <p:blipFill rotWithShape="1">
          <a:blip r:embed="rId3">
            <a:alphaModFix/>
          </a:blip>
          <a:srcRect b="0" l="0" r="0" t="0"/>
          <a:stretch/>
        </p:blipFill>
        <p:spPr>
          <a:xfrm>
            <a:off x="504825" y="2009389"/>
            <a:ext cx="8134350" cy="1800225"/>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0" name="Shape 640"/>
        <p:cNvGrpSpPr/>
        <p:nvPr/>
      </p:nvGrpSpPr>
      <p:grpSpPr>
        <a:xfrm>
          <a:off x="0" y="0"/>
          <a:ext cx="0" cy="0"/>
          <a:chOff x="0" y="0"/>
          <a:chExt cx="0" cy="0"/>
        </a:xfrm>
      </p:grpSpPr>
      <p:sp>
        <p:nvSpPr>
          <p:cNvPr id="641" name="Google Shape;641;g1ff9473dff1_0_273"/>
          <p:cNvSpPr txBox="1"/>
          <p:nvPr>
            <p:ph type="ctrTitle"/>
          </p:nvPr>
        </p:nvSpPr>
        <p:spPr>
          <a:xfrm>
            <a:off x="1143000" y="841772"/>
            <a:ext cx="6858000" cy="1790700"/>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Clr>
                <a:schemeClr val="accent3"/>
              </a:buClr>
              <a:buSzPts val="4100"/>
              <a:buFont typeface="Nunito"/>
              <a:buNone/>
            </a:pPr>
            <a:r>
              <a:rPr lang="es-ES">
                <a:solidFill>
                  <a:schemeClr val="accent3"/>
                </a:solidFill>
              </a:rPr>
              <a:t>Prototipo</a:t>
            </a:r>
            <a:endParaRPr>
              <a:solidFill>
                <a:schemeClr val="accent3"/>
              </a:solidFill>
            </a:endParaRPr>
          </a:p>
          <a:p>
            <a:pPr indent="0" lvl="0" marL="0" rtl="0" algn="ctr">
              <a:lnSpc>
                <a:spcPct val="90000"/>
              </a:lnSpc>
              <a:spcBef>
                <a:spcPts val="0"/>
              </a:spcBef>
              <a:spcAft>
                <a:spcPts val="0"/>
              </a:spcAft>
              <a:buSzPts val="4100"/>
              <a:buNone/>
            </a:pPr>
            <a:r>
              <a:t/>
            </a:r>
            <a:endParaRPr/>
          </a:p>
        </p:txBody>
      </p:sp>
      <p:sp>
        <p:nvSpPr>
          <p:cNvPr id="642" name="Google Shape;642;g1ff9473dff1_0_273"/>
          <p:cNvSpPr txBox="1"/>
          <p:nvPr>
            <p:ph idx="1" type="subTitle"/>
          </p:nvPr>
        </p:nvSpPr>
        <p:spPr>
          <a:xfrm>
            <a:off x="1143000" y="2701529"/>
            <a:ext cx="6858000" cy="1241700"/>
          </a:xfrm>
          <a:prstGeom prst="rect">
            <a:avLst/>
          </a:prstGeom>
          <a:noFill/>
          <a:ln>
            <a:noFill/>
          </a:ln>
        </p:spPr>
        <p:txBody>
          <a:bodyPr anchorCtr="0" anchor="t" bIns="34275" lIns="68575" spcFirstLastPara="1" rIns="68575" wrap="square" tIns="34275">
            <a:normAutofit fontScale="77500" lnSpcReduction="20000"/>
          </a:bodyPr>
          <a:lstStyle/>
          <a:p>
            <a:pPr indent="0" lvl="0" marL="0" rtl="0" algn="ctr">
              <a:lnSpc>
                <a:spcPct val="90000"/>
              </a:lnSpc>
              <a:spcBef>
                <a:spcPts val="800"/>
              </a:spcBef>
              <a:spcAft>
                <a:spcPts val="0"/>
              </a:spcAft>
              <a:buSzPct val="129032"/>
              <a:buNone/>
            </a:pPr>
            <a:r>
              <a:rPr lang="es-ES"/>
              <a:t>Un prototipo es una representación funcional de un producto que simula la interacción del usuario con la interfaz. A diferencia de los wireframes y mockups, que son estáticos, los prototipos permiten a los usuarios interactuar con la interfaz, ofreciendo una experiencia cercana a la del producto final. Los prototipos pueden variar en fidelidad, desde modelos básicos que simulan solo algunas funciones hasta versiones altamente interactivas y detalladas que casi replican la funcionalidad completa del producto final.</a:t>
            </a:r>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6" name="Shape 646"/>
        <p:cNvGrpSpPr/>
        <p:nvPr/>
      </p:nvGrpSpPr>
      <p:grpSpPr>
        <a:xfrm>
          <a:off x="0" y="0"/>
          <a:ext cx="0" cy="0"/>
          <a:chOff x="0" y="0"/>
          <a:chExt cx="0" cy="0"/>
        </a:xfrm>
      </p:grpSpPr>
      <p:pic>
        <p:nvPicPr>
          <p:cNvPr id="647" name="Google Shape;647;p31"/>
          <p:cNvPicPr preferRelativeResize="0"/>
          <p:nvPr/>
        </p:nvPicPr>
        <p:blipFill rotWithShape="1">
          <a:blip r:embed="rId3">
            <a:alphaModFix/>
          </a:blip>
          <a:srcRect b="0" l="0" r="0" t="0"/>
          <a:stretch/>
        </p:blipFill>
        <p:spPr>
          <a:xfrm>
            <a:off x="1472514" y="238898"/>
            <a:ext cx="5942874" cy="4209536"/>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1" name="Shape 651"/>
        <p:cNvGrpSpPr/>
        <p:nvPr/>
      </p:nvGrpSpPr>
      <p:grpSpPr>
        <a:xfrm>
          <a:off x="0" y="0"/>
          <a:ext cx="0" cy="0"/>
          <a:chOff x="0" y="0"/>
          <a:chExt cx="0" cy="0"/>
        </a:xfrm>
      </p:grpSpPr>
      <p:sp>
        <p:nvSpPr>
          <p:cNvPr id="652" name="Google Shape;652;p32"/>
          <p:cNvSpPr txBox="1"/>
          <p:nvPr>
            <p:ph type="ctrTitle"/>
          </p:nvPr>
        </p:nvSpPr>
        <p:spPr>
          <a:xfrm>
            <a:off x="648730" y="166269"/>
            <a:ext cx="7498492" cy="1790700"/>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Clr>
                <a:srgbClr val="4089D7"/>
              </a:buClr>
              <a:buSzPts val="4100"/>
              <a:buFont typeface="Nunito"/>
              <a:buNone/>
            </a:pPr>
            <a:r>
              <a:rPr lang="es-ES"/>
              <a:t>Tips para armar un buen prototipo</a:t>
            </a:r>
            <a:endParaRPr/>
          </a:p>
        </p:txBody>
      </p:sp>
      <p:sp>
        <p:nvSpPr>
          <p:cNvPr id="653" name="Google Shape;653;p32"/>
          <p:cNvSpPr txBox="1"/>
          <p:nvPr>
            <p:ph idx="1" type="subTitle"/>
          </p:nvPr>
        </p:nvSpPr>
        <p:spPr>
          <a:xfrm>
            <a:off x="1143000" y="2117124"/>
            <a:ext cx="6858000" cy="2339546"/>
          </a:xfrm>
          <a:prstGeom prst="rect">
            <a:avLst/>
          </a:prstGeom>
          <a:noFill/>
          <a:ln>
            <a:noFill/>
          </a:ln>
        </p:spPr>
        <p:txBody>
          <a:bodyPr anchorCtr="0" anchor="t" bIns="34275" lIns="68575" spcFirstLastPara="1" rIns="68575" wrap="square" tIns="34275">
            <a:normAutofit fontScale="92500" lnSpcReduction="10000"/>
          </a:bodyPr>
          <a:lstStyle/>
          <a:p>
            <a:pPr indent="-361950" lvl="0" marL="457200" rtl="0" algn="ctr">
              <a:lnSpc>
                <a:spcPct val="90000"/>
              </a:lnSpc>
              <a:spcBef>
                <a:spcPts val="800"/>
              </a:spcBef>
              <a:spcAft>
                <a:spcPts val="0"/>
              </a:spcAft>
              <a:buSzPct val="108107"/>
              <a:buFont typeface="Noto Sans Symbols"/>
              <a:buChar char="✔"/>
            </a:pPr>
            <a:r>
              <a:rPr b="1" lang="es-ES"/>
              <a:t>Trabaja primero en la arquitectura de la información:</a:t>
            </a:r>
            <a:endParaRPr/>
          </a:p>
          <a:p>
            <a:pPr indent="-361950" lvl="0" marL="457200" rtl="0" algn="ctr">
              <a:lnSpc>
                <a:spcPct val="90000"/>
              </a:lnSpc>
              <a:spcBef>
                <a:spcPts val="800"/>
              </a:spcBef>
              <a:spcAft>
                <a:spcPts val="0"/>
              </a:spcAft>
              <a:buSzPct val="108107"/>
              <a:buFont typeface="Arial"/>
              <a:buChar char="•"/>
            </a:pPr>
            <a:r>
              <a:rPr b="1" lang="es-ES"/>
              <a:t>Agrupa:</a:t>
            </a:r>
            <a:r>
              <a:rPr lang="es-ES"/>
              <a:t> qué contenidos están relacionados entre sí.</a:t>
            </a:r>
            <a:endParaRPr/>
          </a:p>
          <a:p>
            <a:pPr indent="-361950" lvl="0" marL="457200" rtl="0" algn="ctr">
              <a:lnSpc>
                <a:spcPct val="90000"/>
              </a:lnSpc>
              <a:spcBef>
                <a:spcPts val="800"/>
              </a:spcBef>
              <a:spcAft>
                <a:spcPts val="0"/>
              </a:spcAft>
              <a:buSzPct val="108107"/>
              <a:buFont typeface="Arial"/>
              <a:buChar char="•"/>
            </a:pPr>
            <a:r>
              <a:rPr b="1" lang="es-ES"/>
              <a:t>Jerarquiza:</a:t>
            </a:r>
            <a:r>
              <a:rPr lang="es-ES"/>
              <a:t> cuáles contenidos están subordinados.</a:t>
            </a:r>
            <a:endParaRPr/>
          </a:p>
          <a:p>
            <a:pPr indent="-361950" lvl="0" marL="457200" rtl="0" algn="ctr">
              <a:lnSpc>
                <a:spcPct val="90000"/>
              </a:lnSpc>
              <a:spcBef>
                <a:spcPts val="800"/>
              </a:spcBef>
              <a:spcAft>
                <a:spcPts val="0"/>
              </a:spcAft>
              <a:buSzPct val="108107"/>
              <a:buFont typeface="Arial"/>
              <a:buChar char="•"/>
            </a:pPr>
            <a:r>
              <a:rPr b="1" lang="es-ES"/>
              <a:t>Rotula:</a:t>
            </a:r>
            <a:r>
              <a:rPr lang="es-ES"/>
              <a:t> cómo se nombran los grupos de contenidos.</a:t>
            </a:r>
            <a:endParaRPr/>
          </a:p>
          <a:p>
            <a:pPr indent="0" lvl="0" marL="95250" rtl="0" algn="ctr">
              <a:lnSpc>
                <a:spcPct val="90000"/>
              </a:lnSpc>
              <a:spcBef>
                <a:spcPts val="800"/>
              </a:spcBef>
              <a:spcAft>
                <a:spcPts val="0"/>
              </a:spcAft>
              <a:buSzPct val="108107"/>
              <a:buNone/>
            </a:pPr>
            <a:r>
              <a:t/>
            </a:r>
            <a:endParaRPr/>
          </a:p>
          <a:p>
            <a:pPr indent="-361950" lvl="0" marL="457200" rtl="0" algn="ctr">
              <a:lnSpc>
                <a:spcPct val="90000"/>
              </a:lnSpc>
              <a:spcBef>
                <a:spcPts val="800"/>
              </a:spcBef>
              <a:spcAft>
                <a:spcPts val="0"/>
              </a:spcAft>
              <a:buSzPct val="108107"/>
              <a:buFont typeface="Noto Sans Symbols"/>
              <a:buChar char="✔"/>
            </a:pPr>
            <a:r>
              <a:rPr b="1" lang="es-ES"/>
              <a:t>Testea tu prototipo:</a:t>
            </a:r>
            <a:r>
              <a:rPr lang="es-ES"/>
              <a:t> una vez que tengas el prototipo de baja fidelidad (sketch), pruébalo con alguien, para conocer si es claro y funciona la forma de navegarlo.</a:t>
            </a:r>
            <a:endParaRPr/>
          </a:p>
        </p:txBody>
      </p:sp>
      <p:pic>
        <p:nvPicPr>
          <p:cNvPr id="654" name="Google Shape;654;p32"/>
          <p:cNvPicPr preferRelativeResize="0"/>
          <p:nvPr/>
        </p:nvPicPr>
        <p:blipFill rotWithShape="1">
          <a:blip r:embed="rId3">
            <a:alphaModFix/>
          </a:blip>
          <a:srcRect b="0" l="0" r="0" t="0"/>
          <a:stretch/>
        </p:blipFill>
        <p:spPr>
          <a:xfrm>
            <a:off x="677638" y="2404532"/>
            <a:ext cx="869645" cy="869645"/>
          </a:xfrm>
          <a:prstGeom prst="rect">
            <a:avLst/>
          </a:prstGeom>
          <a:noFill/>
          <a:ln>
            <a:noFill/>
          </a:ln>
        </p:spPr>
      </p:pic>
      <p:pic>
        <p:nvPicPr>
          <p:cNvPr id="655" name="Google Shape;655;p32"/>
          <p:cNvPicPr preferRelativeResize="0"/>
          <p:nvPr/>
        </p:nvPicPr>
        <p:blipFill rotWithShape="1">
          <a:blip r:embed="rId4">
            <a:alphaModFix/>
          </a:blip>
          <a:srcRect b="0" l="0" r="0" t="0"/>
          <a:stretch/>
        </p:blipFill>
        <p:spPr>
          <a:xfrm>
            <a:off x="438455" y="3520322"/>
            <a:ext cx="1108828" cy="1108828"/>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9" name="Shape 659"/>
        <p:cNvGrpSpPr/>
        <p:nvPr/>
      </p:nvGrpSpPr>
      <p:grpSpPr>
        <a:xfrm>
          <a:off x="0" y="0"/>
          <a:ext cx="0" cy="0"/>
          <a:chOff x="0" y="0"/>
          <a:chExt cx="0" cy="0"/>
        </a:xfrm>
      </p:grpSpPr>
      <p:sp>
        <p:nvSpPr>
          <p:cNvPr id="660" name="Google Shape;660;p33"/>
          <p:cNvSpPr txBox="1"/>
          <p:nvPr>
            <p:ph type="ctrTitle"/>
          </p:nvPr>
        </p:nvSpPr>
        <p:spPr>
          <a:xfrm>
            <a:off x="1185334" y="282972"/>
            <a:ext cx="7112000" cy="1790700"/>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Clr>
                <a:srgbClr val="4089D7"/>
              </a:buClr>
              <a:buSzPts val="4100"/>
              <a:buFont typeface="Nunito"/>
              <a:buNone/>
            </a:pPr>
            <a:r>
              <a:rPr lang="es-ES"/>
              <a:t>Tips para armar un buen prototipo</a:t>
            </a:r>
            <a:endParaRPr/>
          </a:p>
        </p:txBody>
      </p:sp>
      <p:sp>
        <p:nvSpPr>
          <p:cNvPr id="661" name="Google Shape;661;p33"/>
          <p:cNvSpPr txBox="1"/>
          <p:nvPr>
            <p:ph idx="1" type="subTitle"/>
          </p:nvPr>
        </p:nvSpPr>
        <p:spPr>
          <a:xfrm>
            <a:off x="1134533" y="2413000"/>
            <a:ext cx="6858000" cy="1504829"/>
          </a:xfrm>
          <a:prstGeom prst="rect">
            <a:avLst/>
          </a:prstGeom>
          <a:noFill/>
          <a:ln>
            <a:noFill/>
          </a:ln>
        </p:spPr>
        <p:txBody>
          <a:bodyPr anchorCtr="0" anchor="t" bIns="34275" lIns="68575" spcFirstLastPara="1" rIns="68575" wrap="square" tIns="34275">
            <a:normAutofit fontScale="92500" lnSpcReduction="20000"/>
          </a:bodyPr>
          <a:lstStyle/>
          <a:p>
            <a:pPr indent="-361950" lvl="0" marL="457200" rtl="0" algn="ctr">
              <a:lnSpc>
                <a:spcPct val="90000"/>
              </a:lnSpc>
              <a:spcBef>
                <a:spcPts val="800"/>
              </a:spcBef>
              <a:spcAft>
                <a:spcPts val="0"/>
              </a:spcAft>
              <a:buSzPct val="108107"/>
              <a:buFont typeface="Noto Sans Symbols"/>
              <a:buChar char="✔"/>
            </a:pPr>
            <a:r>
              <a:rPr b="1" lang="es-ES"/>
              <a:t>Elige la tipografía correcta:</a:t>
            </a:r>
            <a:r>
              <a:rPr lang="es-ES"/>
              <a:t> te recomendamos trabajar con Google Fonts. Evita mezclar familias tipográficas, es mejor trabajar con una o dos que tengan muchas variables (regular / bold / black / extrablack, etcétera). Para que una fuente se lea en la web de forma clara para tiene que tener alrededor de 16px de tamaño. Los párrafos optimizados para lectura suelen tener alrededor de 10 palabras por línea de texto.</a:t>
            </a:r>
            <a:endParaRPr b="1"/>
          </a:p>
          <a:p>
            <a:pPr indent="-361950" lvl="0" marL="457200" rtl="0" algn="ctr">
              <a:lnSpc>
                <a:spcPct val="90000"/>
              </a:lnSpc>
              <a:spcBef>
                <a:spcPts val="800"/>
              </a:spcBef>
              <a:spcAft>
                <a:spcPts val="0"/>
              </a:spcAft>
              <a:buClr>
                <a:schemeClr val="dk1"/>
              </a:buClr>
              <a:buSzPct val="108107"/>
              <a:buNone/>
            </a:pPr>
            <a:r>
              <a:t/>
            </a:r>
            <a:endParaRPr/>
          </a:p>
        </p:txBody>
      </p:sp>
      <p:pic>
        <p:nvPicPr>
          <p:cNvPr id="662" name="Google Shape;662;p33"/>
          <p:cNvPicPr preferRelativeResize="0"/>
          <p:nvPr/>
        </p:nvPicPr>
        <p:blipFill rotWithShape="1">
          <a:blip r:embed="rId3">
            <a:alphaModFix/>
          </a:blip>
          <a:srcRect b="0" l="0" r="0" t="0"/>
          <a:stretch/>
        </p:blipFill>
        <p:spPr>
          <a:xfrm>
            <a:off x="423637" y="3655789"/>
            <a:ext cx="1117295" cy="1117295"/>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6" name="Shape 666"/>
        <p:cNvGrpSpPr/>
        <p:nvPr/>
      </p:nvGrpSpPr>
      <p:grpSpPr>
        <a:xfrm>
          <a:off x="0" y="0"/>
          <a:ext cx="0" cy="0"/>
          <a:chOff x="0" y="0"/>
          <a:chExt cx="0" cy="0"/>
        </a:xfrm>
      </p:grpSpPr>
      <p:sp>
        <p:nvSpPr>
          <p:cNvPr id="667" name="Google Shape;667;p34"/>
          <p:cNvSpPr txBox="1"/>
          <p:nvPr>
            <p:ph type="ctrTitle"/>
          </p:nvPr>
        </p:nvSpPr>
        <p:spPr>
          <a:xfrm>
            <a:off x="1159933" y="0"/>
            <a:ext cx="6858000" cy="1790700"/>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Clr>
                <a:srgbClr val="4089D7"/>
              </a:buClr>
              <a:buSzPts val="4100"/>
              <a:buFont typeface="Nunito"/>
              <a:buNone/>
            </a:pPr>
            <a:r>
              <a:rPr lang="es-ES"/>
              <a:t>Tips para armar un buen prototipo</a:t>
            </a:r>
            <a:endParaRPr/>
          </a:p>
        </p:txBody>
      </p:sp>
      <p:sp>
        <p:nvSpPr>
          <p:cNvPr id="668" name="Google Shape;668;p34"/>
          <p:cNvSpPr txBox="1"/>
          <p:nvPr>
            <p:ph idx="1" type="subTitle"/>
          </p:nvPr>
        </p:nvSpPr>
        <p:spPr>
          <a:xfrm>
            <a:off x="1092200" y="1964267"/>
            <a:ext cx="6858000" cy="2046696"/>
          </a:xfrm>
          <a:prstGeom prst="rect">
            <a:avLst/>
          </a:prstGeom>
          <a:noFill/>
          <a:ln>
            <a:noFill/>
          </a:ln>
        </p:spPr>
        <p:txBody>
          <a:bodyPr anchorCtr="0" anchor="t" bIns="34275" lIns="68575" spcFirstLastPara="1" rIns="68575" wrap="square" tIns="34275">
            <a:normAutofit fontScale="85000" lnSpcReduction="10000"/>
          </a:bodyPr>
          <a:lstStyle/>
          <a:p>
            <a:pPr indent="-361950" lvl="0" marL="457200" rtl="0" algn="ctr">
              <a:lnSpc>
                <a:spcPct val="90000"/>
              </a:lnSpc>
              <a:spcBef>
                <a:spcPts val="800"/>
              </a:spcBef>
              <a:spcAft>
                <a:spcPts val="0"/>
              </a:spcAft>
              <a:buSzPct val="117647"/>
              <a:buFont typeface="Noto Sans Symbols"/>
              <a:buChar char="✔"/>
            </a:pPr>
            <a:r>
              <a:rPr b="1" lang="es-ES"/>
              <a:t>Arma  tu propia paleta cromática:</a:t>
            </a:r>
            <a:r>
              <a:rPr lang="es-ES"/>
              <a:t> existen muchas páginas que pueden ayudarte a armar una paleta optimizada. </a:t>
            </a:r>
            <a:endParaRPr b="1"/>
          </a:p>
          <a:p>
            <a:pPr indent="-361950" lvl="0" marL="457200" rtl="0" algn="ctr">
              <a:lnSpc>
                <a:spcPct val="90000"/>
              </a:lnSpc>
              <a:spcBef>
                <a:spcPts val="800"/>
              </a:spcBef>
              <a:spcAft>
                <a:spcPts val="0"/>
              </a:spcAft>
              <a:buClr>
                <a:schemeClr val="dk1"/>
              </a:buClr>
              <a:buSzPct val="117647"/>
              <a:buNone/>
            </a:pPr>
            <a:r>
              <a:rPr lang="es-ES"/>
              <a:t>Te recomendamos visitar </a:t>
            </a:r>
            <a:r>
              <a:rPr lang="es-ES" u="sng">
                <a:solidFill>
                  <a:schemeClr val="hlink"/>
                </a:solidFill>
                <a:hlinkClick r:id="rId3"/>
              </a:rPr>
              <a:t>colorlouvers </a:t>
            </a:r>
            <a:r>
              <a:rPr lang="es-ES"/>
              <a:t>o </a:t>
            </a:r>
            <a:r>
              <a:rPr lang="es-ES" u="sng">
                <a:solidFill>
                  <a:schemeClr val="hlink"/>
                </a:solidFill>
                <a:hlinkClick r:id="rId4"/>
              </a:rPr>
              <a:t>color adobe.</a:t>
            </a:r>
            <a:endParaRPr u="sng"/>
          </a:p>
          <a:p>
            <a:pPr indent="-361950" lvl="0" marL="457200" rtl="0" algn="ctr">
              <a:lnSpc>
                <a:spcPct val="90000"/>
              </a:lnSpc>
              <a:spcBef>
                <a:spcPts val="800"/>
              </a:spcBef>
              <a:spcAft>
                <a:spcPts val="0"/>
              </a:spcAft>
              <a:buClr>
                <a:schemeClr val="dk1"/>
              </a:buClr>
              <a:buSzPct val="117647"/>
              <a:buNone/>
            </a:pPr>
            <a:r>
              <a:t/>
            </a:r>
            <a:endParaRPr/>
          </a:p>
          <a:p>
            <a:pPr indent="-361950" lvl="0" marL="457200" rtl="0" algn="ctr">
              <a:lnSpc>
                <a:spcPct val="90000"/>
              </a:lnSpc>
              <a:spcBef>
                <a:spcPts val="800"/>
              </a:spcBef>
              <a:spcAft>
                <a:spcPts val="0"/>
              </a:spcAft>
              <a:buSzPct val="117647"/>
              <a:buFont typeface="Noto Sans Symbols"/>
              <a:buChar char="✔"/>
            </a:pPr>
            <a:r>
              <a:rPr b="1" lang="es-ES"/>
              <a:t>Releva sitios webs: </a:t>
            </a:r>
            <a:r>
              <a:rPr lang="es-ES"/>
              <a:t>en la primera etapa, es fundamental entrenar el ojo y mirar los sitios webs que ya conoces, así como descubrir nuevos con ojos de diseñador/a. Te recomendamos visitar </a:t>
            </a:r>
            <a:r>
              <a:rPr lang="es-ES" u="sng">
                <a:solidFill>
                  <a:schemeClr val="hlink"/>
                </a:solidFill>
                <a:hlinkClick r:id="rId5"/>
              </a:rPr>
              <a:t>awwwards</a:t>
            </a:r>
            <a:r>
              <a:rPr lang="es-ES"/>
              <a:t>, que reúne y premia los mejores sitios de la red.</a:t>
            </a:r>
            <a:endParaRPr b="1"/>
          </a:p>
          <a:p>
            <a:pPr indent="-361950" lvl="0" marL="457200" rtl="0" algn="ctr">
              <a:lnSpc>
                <a:spcPct val="90000"/>
              </a:lnSpc>
              <a:spcBef>
                <a:spcPts val="800"/>
              </a:spcBef>
              <a:spcAft>
                <a:spcPts val="0"/>
              </a:spcAft>
              <a:buClr>
                <a:schemeClr val="dk1"/>
              </a:buClr>
              <a:buSzPct val="117647"/>
              <a:buNone/>
            </a:pPr>
            <a:r>
              <a:t/>
            </a:r>
            <a:endParaRPr/>
          </a:p>
        </p:txBody>
      </p:sp>
      <p:pic>
        <p:nvPicPr>
          <p:cNvPr id="669" name="Google Shape;669;p34"/>
          <p:cNvPicPr preferRelativeResize="0"/>
          <p:nvPr/>
        </p:nvPicPr>
        <p:blipFill rotWithShape="1">
          <a:blip r:embed="rId6">
            <a:alphaModFix/>
          </a:blip>
          <a:srcRect b="0" l="0" r="0" t="0"/>
          <a:stretch/>
        </p:blipFill>
        <p:spPr>
          <a:xfrm>
            <a:off x="254305" y="1826988"/>
            <a:ext cx="804028" cy="804028"/>
          </a:xfrm>
          <a:prstGeom prst="rect">
            <a:avLst/>
          </a:prstGeom>
          <a:noFill/>
          <a:ln>
            <a:noFill/>
          </a:ln>
        </p:spPr>
      </p:pic>
      <p:pic>
        <p:nvPicPr>
          <p:cNvPr id="670" name="Google Shape;670;p34"/>
          <p:cNvPicPr preferRelativeResize="0"/>
          <p:nvPr/>
        </p:nvPicPr>
        <p:blipFill rotWithShape="1">
          <a:blip r:embed="rId7">
            <a:alphaModFix/>
          </a:blip>
          <a:srcRect b="0" l="0" r="0" t="0"/>
          <a:stretch/>
        </p:blipFill>
        <p:spPr>
          <a:xfrm>
            <a:off x="310516" y="2893724"/>
            <a:ext cx="873943" cy="873943"/>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4" name="Shape 674"/>
        <p:cNvGrpSpPr/>
        <p:nvPr/>
      </p:nvGrpSpPr>
      <p:grpSpPr>
        <a:xfrm>
          <a:off x="0" y="0"/>
          <a:ext cx="0" cy="0"/>
          <a:chOff x="0" y="0"/>
          <a:chExt cx="0" cy="0"/>
        </a:xfrm>
      </p:grpSpPr>
      <p:sp>
        <p:nvSpPr>
          <p:cNvPr id="675" name="Google Shape;675;p35"/>
          <p:cNvSpPr txBox="1"/>
          <p:nvPr>
            <p:ph type="ctrTitle"/>
          </p:nvPr>
        </p:nvSpPr>
        <p:spPr>
          <a:xfrm>
            <a:off x="1143000" y="841772"/>
            <a:ext cx="6858000" cy="1790700"/>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Clr>
                <a:srgbClr val="4089D7"/>
              </a:buClr>
              <a:buSzPts val="4100"/>
              <a:buFont typeface="Nunito"/>
              <a:buNone/>
            </a:pPr>
            <a:r>
              <a:rPr lang="es-ES"/>
              <a:t>¡Vamos a practicar lo visto!</a:t>
            </a:r>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9" name="Shape 679"/>
        <p:cNvGrpSpPr/>
        <p:nvPr/>
      </p:nvGrpSpPr>
      <p:grpSpPr>
        <a:xfrm>
          <a:off x="0" y="0"/>
          <a:ext cx="0" cy="0"/>
          <a:chOff x="0" y="0"/>
          <a:chExt cx="0" cy="0"/>
        </a:xfrm>
      </p:grpSpPr>
      <p:sp>
        <p:nvSpPr>
          <p:cNvPr id="680" name="Google Shape;680;p36"/>
          <p:cNvSpPr txBox="1"/>
          <p:nvPr>
            <p:ph type="ctrTitle"/>
          </p:nvPr>
        </p:nvSpPr>
        <p:spPr>
          <a:xfrm>
            <a:off x="289600" y="167945"/>
            <a:ext cx="6392100" cy="564900"/>
          </a:xfrm>
          <a:prstGeom prst="rect">
            <a:avLst/>
          </a:prstGeom>
          <a:noFill/>
          <a:ln>
            <a:noFill/>
          </a:ln>
        </p:spPr>
        <p:txBody>
          <a:bodyPr anchorCtr="0" anchor="b" bIns="34275" lIns="68575" spcFirstLastPara="1" rIns="68575" wrap="square" tIns="34275">
            <a:normAutofit fontScale="90000"/>
          </a:bodyPr>
          <a:lstStyle/>
          <a:p>
            <a:pPr indent="0" lvl="0" marL="0" rtl="0" algn="l">
              <a:lnSpc>
                <a:spcPct val="90000"/>
              </a:lnSpc>
              <a:spcBef>
                <a:spcPts val="0"/>
              </a:spcBef>
              <a:spcAft>
                <a:spcPts val="0"/>
              </a:spcAft>
              <a:buSzPct val="132352"/>
              <a:buNone/>
            </a:pPr>
            <a:r>
              <a:rPr lang="es-ES" sz="3400"/>
              <a:t>Instituciones que nos acompañan</a:t>
            </a:r>
            <a:endParaRPr sz="2800"/>
          </a:p>
        </p:txBody>
      </p:sp>
      <p:pic>
        <p:nvPicPr>
          <p:cNvPr id="681" name="Google Shape;681;p36"/>
          <p:cNvPicPr preferRelativeResize="0"/>
          <p:nvPr/>
        </p:nvPicPr>
        <p:blipFill rotWithShape="1">
          <a:blip r:embed="rId3">
            <a:alphaModFix/>
          </a:blip>
          <a:srcRect b="0" l="0" r="0" t="0"/>
          <a:stretch/>
        </p:blipFill>
        <p:spPr>
          <a:xfrm>
            <a:off x="6732975" y="167950"/>
            <a:ext cx="734250" cy="734250"/>
          </a:xfrm>
          <a:prstGeom prst="rect">
            <a:avLst/>
          </a:prstGeom>
          <a:noFill/>
          <a:ln>
            <a:noFill/>
          </a:ln>
        </p:spPr>
      </p:pic>
      <p:pic>
        <p:nvPicPr>
          <p:cNvPr id="682" name="Google Shape;682;p36"/>
          <p:cNvPicPr preferRelativeResize="0"/>
          <p:nvPr/>
        </p:nvPicPr>
        <p:blipFill rotWithShape="1">
          <a:blip r:embed="rId4">
            <a:alphaModFix/>
          </a:blip>
          <a:srcRect b="0" l="0" r="0" t="0"/>
          <a:stretch/>
        </p:blipFill>
        <p:spPr>
          <a:xfrm>
            <a:off x="5091650" y="2384938"/>
            <a:ext cx="3290599" cy="521550"/>
          </a:xfrm>
          <a:prstGeom prst="rect">
            <a:avLst/>
          </a:prstGeom>
          <a:noFill/>
          <a:ln>
            <a:noFill/>
          </a:ln>
        </p:spPr>
      </p:pic>
      <p:pic>
        <p:nvPicPr>
          <p:cNvPr id="683" name="Google Shape;683;p36"/>
          <p:cNvPicPr preferRelativeResize="0"/>
          <p:nvPr/>
        </p:nvPicPr>
        <p:blipFill rotWithShape="1">
          <a:blip r:embed="rId5">
            <a:alphaModFix/>
          </a:blip>
          <a:srcRect b="0" l="0" r="0" t="0"/>
          <a:stretch/>
        </p:blipFill>
        <p:spPr>
          <a:xfrm>
            <a:off x="1109802" y="2395013"/>
            <a:ext cx="2656263" cy="602675"/>
          </a:xfrm>
          <a:prstGeom prst="rect">
            <a:avLst/>
          </a:prstGeom>
          <a:noFill/>
          <a:ln>
            <a:noFill/>
          </a:ln>
        </p:spPr>
      </p:pic>
      <p:pic>
        <p:nvPicPr>
          <p:cNvPr id="684" name="Google Shape;684;p36"/>
          <p:cNvPicPr preferRelativeResize="0"/>
          <p:nvPr/>
        </p:nvPicPr>
        <p:blipFill rotWithShape="1">
          <a:blip r:embed="rId6">
            <a:alphaModFix/>
          </a:blip>
          <a:srcRect b="0" l="0" r="0" t="0"/>
          <a:stretch/>
        </p:blipFill>
        <p:spPr>
          <a:xfrm>
            <a:off x="5841451" y="1220636"/>
            <a:ext cx="1791000" cy="767575"/>
          </a:xfrm>
          <a:prstGeom prst="rect">
            <a:avLst/>
          </a:prstGeom>
          <a:noFill/>
          <a:ln>
            <a:noFill/>
          </a:ln>
        </p:spPr>
      </p:pic>
      <p:pic>
        <p:nvPicPr>
          <p:cNvPr id="685" name="Google Shape;685;p36"/>
          <p:cNvPicPr preferRelativeResize="0"/>
          <p:nvPr/>
        </p:nvPicPr>
        <p:blipFill rotWithShape="1">
          <a:blip r:embed="rId7">
            <a:alphaModFix/>
          </a:blip>
          <a:srcRect b="0" l="0" r="0" t="0"/>
          <a:stretch/>
        </p:blipFill>
        <p:spPr>
          <a:xfrm>
            <a:off x="1109798" y="1298126"/>
            <a:ext cx="3007216" cy="521550"/>
          </a:xfrm>
          <a:prstGeom prst="rect">
            <a:avLst/>
          </a:prstGeom>
          <a:noFill/>
          <a:ln>
            <a:noFill/>
          </a:ln>
        </p:spPr>
      </p:pic>
      <p:pic>
        <p:nvPicPr>
          <p:cNvPr id="686" name="Google Shape;686;p36"/>
          <p:cNvPicPr preferRelativeResize="0"/>
          <p:nvPr/>
        </p:nvPicPr>
        <p:blipFill rotWithShape="1">
          <a:blip r:embed="rId8">
            <a:alphaModFix/>
          </a:blip>
          <a:srcRect b="0" l="0" r="0" t="0"/>
          <a:stretch/>
        </p:blipFill>
        <p:spPr>
          <a:xfrm>
            <a:off x="6202836" y="3325350"/>
            <a:ext cx="1068250" cy="1068250"/>
          </a:xfrm>
          <a:prstGeom prst="rect">
            <a:avLst/>
          </a:prstGeom>
          <a:noFill/>
          <a:ln>
            <a:noFill/>
          </a:ln>
        </p:spPr>
      </p:pic>
      <p:pic>
        <p:nvPicPr>
          <p:cNvPr id="687" name="Google Shape;687;p36"/>
          <p:cNvPicPr preferRelativeResize="0"/>
          <p:nvPr/>
        </p:nvPicPr>
        <p:blipFill rotWithShape="1">
          <a:blip r:embed="rId9">
            <a:alphaModFix/>
          </a:blip>
          <a:srcRect b="0" l="0" r="0" t="0"/>
          <a:stretch/>
        </p:blipFill>
        <p:spPr>
          <a:xfrm>
            <a:off x="1520125" y="3526625"/>
            <a:ext cx="1835625" cy="734250"/>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1" name="Shape 691"/>
        <p:cNvGrpSpPr/>
        <p:nvPr/>
      </p:nvGrpSpPr>
      <p:grpSpPr>
        <a:xfrm>
          <a:off x="0" y="0"/>
          <a:ext cx="0" cy="0"/>
          <a:chOff x="0" y="0"/>
          <a:chExt cx="0" cy="0"/>
        </a:xfrm>
      </p:grpSpPr>
      <p:sp>
        <p:nvSpPr>
          <p:cNvPr id="692" name="Google Shape;692;p37"/>
          <p:cNvSpPr txBox="1"/>
          <p:nvPr>
            <p:ph type="title"/>
          </p:nvPr>
        </p:nvSpPr>
        <p:spPr>
          <a:xfrm>
            <a:off x="2685278" y="1307525"/>
            <a:ext cx="3930000" cy="579000"/>
          </a:xfrm>
          <a:prstGeom prst="rect">
            <a:avLst/>
          </a:prstGeom>
          <a:noFill/>
          <a:ln>
            <a:noFill/>
          </a:ln>
        </p:spPr>
        <p:txBody>
          <a:bodyPr anchorCtr="0" anchor="b" bIns="34275" lIns="68575" spcFirstLastPara="1" rIns="68575" wrap="square" tIns="34275">
            <a:noAutofit/>
          </a:bodyPr>
          <a:lstStyle/>
          <a:p>
            <a:pPr indent="0" lvl="0" marL="0" rtl="0" algn="ctr">
              <a:lnSpc>
                <a:spcPct val="90000"/>
              </a:lnSpc>
              <a:spcBef>
                <a:spcPts val="0"/>
              </a:spcBef>
              <a:spcAft>
                <a:spcPts val="0"/>
              </a:spcAft>
              <a:buClr>
                <a:srgbClr val="4089D7"/>
              </a:buClr>
              <a:buSzPts val="2100"/>
              <a:buFont typeface="Nunito"/>
              <a:buNone/>
            </a:pPr>
            <a:r>
              <a:rPr lang="es-ES" sz="3100">
                <a:highlight>
                  <a:schemeClr val="accent5"/>
                </a:highlight>
              </a:rPr>
              <a:t>Nuestras Redes </a:t>
            </a:r>
            <a:endParaRPr sz="3100">
              <a:highlight>
                <a:schemeClr val="accent5"/>
              </a:highlight>
            </a:endParaRPr>
          </a:p>
        </p:txBody>
      </p:sp>
      <p:pic>
        <p:nvPicPr>
          <p:cNvPr id="693" name="Google Shape;693;p37"/>
          <p:cNvPicPr preferRelativeResize="0"/>
          <p:nvPr/>
        </p:nvPicPr>
        <p:blipFill rotWithShape="1">
          <a:blip r:embed="rId3">
            <a:alphaModFix/>
          </a:blip>
          <a:srcRect b="0" l="0" r="0" t="0"/>
          <a:stretch/>
        </p:blipFill>
        <p:spPr>
          <a:xfrm>
            <a:off x="342863" y="4715297"/>
            <a:ext cx="315319" cy="322856"/>
          </a:xfrm>
          <a:prstGeom prst="rect">
            <a:avLst/>
          </a:prstGeom>
          <a:noFill/>
          <a:ln>
            <a:noFill/>
          </a:ln>
        </p:spPr>
      </p:pic>
      <p:sp>
        <p:nvSpPr>
          <p:cNvPr id="694" name="Google Shape;694;p37"/>
          <p:cNvSpPr txBox="1"/>
          <p:nvPr/>
        </p:nvSpPr>
        <p:spPr>
          <a:xfrm>
            <a:off x="640294" y="4715055"/>
            <a:ext cx="2256900" cy="323100"/>
          </a:xfrm>
          <a:prstGeom prst="rect">
            <a:avLst/>
          </a:prstGeom>
          <a:noFill/>
          <a:ln>
            <a:noFill/>
          </a:ln>
        </p:spPr>
        <p:txBody>
          <a:bodyPr anchorCtr="0" anchor="t" bIns="68575" lIns="68575" spcFirstLastPara="1" rIns="68575" wrap="square" tIns="68575">
            <a:spAutoFit/>
          </a:bodyPr>
          <a:lstStyle/>
          <a:p>
            <a:pPr indent="0" lvl="0" marL="0" marR="0" rtl="0" algn="l">
              <a:lnSpc>
                <a:spcPct val="100000"/>
              </a:lnSpc>
              <a:spcBef>
                <a:spcPts val="0"/>
              </a:spcBef>
              <a:spcAft>
                <a:spcPts val="0"/>
              </a:spcAft>
              <a:buClr>
                <a:srgbClr val="000000"/>
              </a:buClr>
              <a:buSzPts val="1200"/>
              <a:buFont typeface="Arial"/>
              <a:buNone/>
            </a:pPr>
            <a:r>
              <a:rPr b="0" i="0" lang="es-ES" sz="1200" u="sng" cap="none" strike="noStrike">
                <a:solidFill>
                  <a:schemeClr val="hlink"/>
                </a:solidFill>
                <a:latin typeface="Nunito"/>
                <a:ea typeface="Nunito"/>
                <a:cs typeface="Nunito"/>
                <a:sym typeface="Nunito"/>
                <a:hlinkClick r:id="rId4"/>
              </a:rPr>
              <a:t>11 6133-1747</a:t>
            </a:r>
            <a:endParaRPr b="0" i="0" sz="1200" u="none" cap="none" strike="noStrike">
              <a:solidFill>
                <a:srgbClr val="4089D7"/>
              </a:solidFill>
              <a:latin typeface="Nunito"/>
              <a:ea typeface="Nunito"/>
              <a:cs typeface="Nunito"/>
              <a:sym typeface="Nunito"/>
            </a:endParaRPr>
          </a:p>
        </p:txBody>
      </p:sp>
      <p:sp>
        <p:nvSpPr>
          <p:cNvPr id="695" name="Google Shape;695;p37"/>
          <p:cNvSpPr txBox="1"/>
          <p:nvPr/>
        </p:nvSpPr>
        <p:spPr>
          <a:xfrm>
            <a:off x="6716700" y="4714099"/>
            <a:ext cx="2256900" cy="323100"/>
          </a:xfrm>
          <a:prstGeom prst="rect">
            <a:avLst/>
          </a:prstGeom>
          <a:noFill/>
          <a:ln>
            <a:noFill/>
          </a:ln>
        </p:spPr>
        <p:txBody>
          <a:bodyPr anchorCtr="0" anchor="t" bIns="68575" lIns="68575" spcFirstLastPara="1" rIns="68575" wrap="square" tIns="68575">
            <a:spAutoFit/>
          </a:bodyPr>
          <a:lstStyle/>
          <a:p>
            <a:pPr indent="0" lvl="0" marL="0" marR="0" rtl="0" algn="l">
              <a:lnSpc>
                <a:spcPct val="100000"/>
              </a:lnSpc>
              <a:spcBef>
                <a:spcPts val="0"/>
              </a:spcBef>
              <a:spcAft>
                <a:spcPts val="0"/>
              </a:spcAft>
              <a:buClr>
                <a:srgbClr val="000000"/>
              </a:buClr>
              <a:buSzPts val="1200"/>
              <a:buFont typeface="Arial"/>
              <a:buNone/>
            </a:pPr>
            <a:r>
              <a:rPr b="0" i="0" lang="es-ES" sz="1200" u="none" cap="none" strike="noStrike">
                <a:solidFill>
                  <a:srgbClr val="4089D7"/>
                </a:solidFill>
                <a:latin typeface="Nunito"/>
                <a:ea typeface="Nunito"/>
                <a:cs typeface="Nunito"/>
                <a:sym typeface="Nunito"/>
              </a:rPr>
              <a:t>generaciont@generaciont.org</a:t>
            </a:r>
            <a:endParaRPr b="0" i="0" sz="1200" u="none" cap="none" strike="noStrike">
              <a:solidFill>
                <a:srgbClr val="4089D7"/>
              </a:solidFill>
              <a:latin typeface="Nunito"/>
              <a:ea typeface="Nunito"/>
              <a:cs typeface="Nunito"/>
              <a:sym typeface="Nunito"/>
            </a:endParaRPr>
          </a:p>
        </p:txBody>
      </p:sp>
      <p:sp>
        <p:nvSpPr>
          <p:cNvPr id="696" name="Google Shape;696;p37"/>
          <p:cNvSpPr/>
          <p:nvPr/>
        </p:nvSpPr>
        <p:spPr>
          <a:xfrm>
            <a:off x="2528713" y="2052776"/>
            <a:ext cx="4038900" cy="17832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500"/>
              <a:buFont typeface="Arial"/>
              <a:buNone/>
            </a:pPr>
            <a:r>
              <a:rPr b="0" i="0" lang="es-ES" sz="1500" u="sng" cap="none" strike="noStrike">
                <a:solidFill>
                  <a:schemeClr val="hlink"/>
                </a:solidFill>
                <a:latin typeface="Nunito"/>
                <a:ea typeface="Nunito"/>
                <a:cs typeface="Nunito"/>
                <a:sym typeface="Nunito"/>
                <a:hlinkClick r:id="rId5"/>
              </a:rPr>
              <a:t>www.generaciont.org</a:t>
            </a:r>
            <a:endParaRPr b="0" i="0" sz="1400" u="none" cap="none" strike="noStrike">
              <a:solidFill>
                <a:srgbClr val="4089D7"/>
              </a:solidFill>
              <a:latin typeface="Nunito"/>
              <a:ea typeface="Nunito"/>
              <a:cs typeface="Nunito"/>
              <a:sym typeface="Nunito"/>
            </a:endParaRPr>
          </a:p>
          <a:p>
            <a:pPr indent="0" lvl="0" marL="0" marR="0" rtl="0" algn="ctr">
              <a:lnSpc>
                <a:spcPct val="100000"/>
              </a:lnSpc>
              <a:spcBef>
                <a:spcPts val="0"/>
              </a:spcBef>
              <a:spcAft>
                <a:spcPts val="0"/>
              </a:spcAft>
              <a:buClr>
                <a:srgbClr val="000000"/>
              </a:buClr>
              <a:buSzPts val="1500"/>
              <a:buFont typeface="Arial"/>
              <a:buNone/>
            </a:pPr>
            <a:r>
              <a:rPr b="0" i="0" lang="es-ES" sz="1500" u="sng" cap="none" strike="noStrike">
                <a:solidFill>
                  <a:schemeClr val="hlink"/>
                </a:solidFill>
                <a:latin typeface="Nunito"/>
                <a:ea typeface="Nunito"/>
                <a:cs typeface="Nunito"/>
                <a:sym typeface="Nunito"/>
                <a:hlinkClick r:id="rId6"/>
              </a:rPr>
              <a:t>www.streambe.com</a:t>
            </a:r>
            <a:endParaRPr b="0" i="0" sz="1400" u="none" cap="none" strike="noStrike">
              <a:solidFill>
                <a:srgbClr val="4089D7"/>
              </a:solidFill>
              <a:latin typeface="Nunito"/>
              <a:ea typeface="Nunito"/>
              <a:cs typeface="Nunito"/>
              <a:sym typeface="Nunito"/>
            </a:endParaRPr>
          </a:p>
          <a:p>
            <a:pPr indent="0" lvl="0" marL="0" marR="0" rtl="0" algn="ctr">
              <a:lnSpc>
                <a:spcPct val="100000"/>
              </a:lnSpc>
              <a:spcBef>
                <a:spcPts val="0"/>
              </a:spcBef>
              <a:spcAft>
                <a:spcPts val="0"/>
              </a:spcAft>
              <a:buClr>
                <a:srgbClr val="000000"/>
              </a:buClr>
              <a:buSzPts val="1500"/>
              <a:buFont typeface="Arial"/>
              <a:buNone/>
            </a:pPr>
            <a:r>
              <a:rPr b="0" i="0" lang="es-ES" sz="1500" u="sng" cap="none" strike="noStrike">
                <a:solidFill>
                  <a:schemeClr val="hlink"/>
                </a:solidFill>
                <a:latin typeface="Nunito"/>
                <a:ea typeface="Nunito"/>
                <a:cs typeface="Nunito"/>
                <a:sym typeface="Nunito"/>
                <a:hlinkClick r:id="rId7"/>
              </a:rPr>
              <a:t>www.instagram.com/generaciont_ar</a:t>
            </a:r>
            <a:endParaRPr b="0" i="0" sz="1500" u="none" cap="none" strike="noStrike">
              <a:solidFill>
                <a:srgbClr val="4089D7"/>
              </a:solidFill>
              <a:latin typeface="Nunito"/>
              <a:ea typeface="Nunito"/>
              <a:cs typeface="Nunito"/>
              <a:sym typeface="Nunito"/>
            </a:endParaRPr>
          </a:p>
          <a:p>
            <a:pPr indent="0" lvl="0" marL="0" marR="0" rtl="0" algn="ctr">
              <a:lnSpc>
                <a:spcPct val="100000"/>
              </a:lnSpc>
              <a:spcBef>
                <a:spcPts val="0"/>
              </a:spcBef>
              <a:spcAft>
                <a:spcPts val="0"/>
              </a:spcAft>
              <a:buClr>
                <a:srgbClr val="000000"/>
              </a:buClr>
              <a:buSzPts val="1500"/>
              <a:buFont typeface="Arial"/>
              <a:buNone/>
            </a:pPr>
            <a:r>
              <a:rPr b="0" i="0" lang="es-ES" sz="1500" u="sng" cap="none" strike="noStrike">
                <a:solidFill>
                  <a:schemeClr val="hlink"/>
                </a:solidFill>
                <a:latin typeface="Nunito"/>
                <a:ea typeface="Nunito"/>
                <a:cs typeface="Nunito"/>
                <a:sym typeface="Nunito"/>
                <a:hlinkClick r:id="rId8"/>
              </a:rPr>
              <a:t>www.tiktok.com/@generaciont</a:t>
            </a:r>
            <a:endParaRPr b="0" i="0" sz="1500" u="none" cap="none" strike="noStrike">
              <a:solidFill>
                <a:srgbClr val="4089D7"/>
              </a:solidFill>
              <a:latin typeface="Nunito"/>
              <a:ea typeface="Nunito"/>
              <a:cs typeface="Nunito"/>
              <a:sym typeface="Nunito"/>
            </a:endParaRPr>
          </a:p>
          <a:p>
            <a:pPr indent="0" lvl="0" marL="0" marR="0" rtl="0" algn="ctr">
              <a:lnSpc>
                <a:spcPct val="100000"/>
              </a:lnSpc>
              <a:spcBef>
                <a:spcPts val="0"/>
              </a:spcBef>
              <a:spcAft>
                <a:spcPts val="0"/>
              </a:spcAft>
              <a:buClr>
                <a:srgbClr val="000000"/>
              </a:buClr>
              <a:buSzPts val="1500"/>
              <a:buFont typeface="Arial"/>
              <a:buNone/>
            </a:pPr>
            <a:r>
              <a:rPr b="0" i="0" lang="es-ES" sz="1500" u="none" cap="none" strike="noStrike">
                <a:solidFill>
                  <a:srgbClr val="4089D7"/>
                </a:solidFill>
                <a:latin typeface="Nunito"/>
                <a:ea typeface="Nunito"/>
                <a:cs typeface="Nunito"/>
                <a:sym typeface="Nunito"/>
              </a:rPr>
              <a:t>generaciont@generaciont.org</a:t>
            </a:r>
            <a:endParaRPr b="0" i="0" sz="1500" u="none" cap="none" strike="noStrike">
              <a:solidFill>
                <a:srgbClr val="4089D7"/>
              </a:solidFill>
              <a:latin typeface="Nunito"/>
              <a:ea typeface="Nunito"/>
              <a:cs typeface="Nunito"/>
              <a:sym typeface="Nunito"/>
            </a:endParaRPr>
          </a:p>
          <a:p>
            <a:pPr indent="0" lvl="0" marL="0" marR="0" rtl="0" algn="ctr">
              <a:lnSpc>
                <a:spcPct val="100000"/>
              </a:lnSpc>
              <a:spcBef>
                <a:spcPts val="0"/>
              </a:spcBef>
              <a:spcAft>
                <a:spcPts val="0"/>
              </a:spcAft>
              <a:buClr>
                <a:srgbClr val="000000"/>
              </a:buClr>
              <a:buSzPts val="1500"/>
              <a:buFont typeface="Arial"/>
              <a:buNone/>
            </a:pPr>
            <a:r>
              <a:rPr b="0" i="0" lang="es-ES" sz="1500" u="none" cap="none" strike="noStrike">
                <a:solidFill>
                  <a:srgbClr val="4089D7"/>
                </a:solidFill>
                <a:latin typeface="Nunito"/>
                <a:ea typeface="Nunito"/>
                <a:cs typeface="Nunito"/>
                <a:sym typeface="Nunito"/>
              </a:rPr>
              <a:t>Cel: </a:t>
            </a:r>
            <a:r>
              <a:rPr b="0" i="0" lang="es-ES" sz="1500" u="sng" cap="none" strike="noStrike">
                <a:solidFill>
                  <a:schemeClr val="hlink"/>
                </a:solidFill>
                <a:latin typeface="Nunito"/>
                <a:ea typeface="Nunito"/>
                <a:cs typeface="Nunito"/>
                <a:sym typeface="Nunito"/>
                <a:hlinkClick r:id="rId9"/>
              </a:rPr>
              <a:t>11 61331747</a:t>
            </a:r>
            <a:endParaRPr b="0" i="0" sz="1500" u="none" cap="none" strike="noStrike">
              <a:solidFill>
                <a:srgbClr val="4089D7"/>
              </a:solidFill>
              <a:latin typeface="Nunito"/>
              <a:ea typeface="Nunito"/>
              <a:cs typeface="Nunito"/>
              <a:sym typeface="Nuni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5"/>
          <p:cNvSpPr txBox="1"/>
          <p:nvPr>
            <p:ph type="ctrTitle"/>
          </p:nvPr>
        </p:nvSpPr>
        <p:spPr>
          <a:xfrm>
            <a:off x="928817" y="1515762"/>
            <a:ext cx="6858000" cy="853099"/>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Clr>
                <a:srgbClr val="4089D7"/>
              </a:buClr>
              <a:buSzPts val="4100"/>
              <a:buFont typeface="Nunito"/>
              <a:buNone/>
            </a:pPr>
            <a:r>
              <a:rPr lang="es-ES"/>
              <a:t>Git</a:t>
            </a:r>
            <a:endParaRPr/>
          </a:p>
        </p:txBody>
      </p:sp>
      <p:sp>
        <p:nvSpPr>
          <p:cNvPr id="236" name="Google Shape;236;p5"/>
          <p:cNvSpPr txBox="1"/>
          <p:nvPr>
            <p:ph idx="1" type="subTitle"/>
          </p:nvPr>
        </p:nvSpPr>
        <p:spPr>
          <a:xfrm>
            <a:off x="1085335" y="2520297"/>
            <a:ext cx="6858000" cy="1241700"/>
          </a:xfrm>
          <a:prstGeom prst="rect">
            <a:avLst/>
          </a:prstGeom>
          <a:noFill/>
          <a:ln>
            <a:noFill/>
          </a:ln>
        </p:spPr>
        <p:txBody>
          <a:bodyPr anchorCtr="0" anchor="t" bIns="34275" lIns="68575" spcFirstLastPara="1" rIns="68575" wrap="square" tIns="34275">
            <a:normAutofit fontScale="92500" lnSpcReduction="10000"/>
          </a:bodyPr>
          <a:lstStyle/>
          <a:p>
            <a:pPr indent="-361950" lvl="0" marL="457200" rtl="0" algn="ctr">
              <a:lnSpc>
                <a:spcPct val="90000"/>
              </a:lnSpc>
              <a:spcBef>
                <a:spcPts val="800"/>
              </a:spcBef>
              <a:spcAft>
                <a:spcPts val="0"/>
              </a:spcAft>
              <a:buClr>
                <a:schemeClr val="dk1"/>
              </a:buClr>
              <a:buSzPct val="108107"/>
              <a:buNone/>
            </a:pPr>
            <a:r>
              <a:rPr lang="es-ES"/>
              <a:t>Git es un sistema de control de versiones, lo que eso significa realmente es que Git nos ayuda a gestionar nuestros archivos de proyecto. Una de las cosas principales que hace Git y también la razón principal por la que existe es para mantener un registro de toda la historia de las cosas en las que estás trabajando. </a:t>
            </a:r>
            <a:endParaRPr/>
          </a:p>
        </p:txBody>
      </p:sp>
      <p:pic>
        <p:nvPicPr>
          <p:cNvPr id="237" name="Google Shape;237;p5"/>
          <p:cNvPicPr preferRelativeResize="0"/>
          <p:nvPr/>
        </p:nvPicPr>
        <p:blipFill rotWithShape="1">
          <a:blip r:embed="rId3">
            <a:alphaModFix/>
          </a:blip>
          <a:srcRect b="0" l="0" r="0" t="0"/>
          <a:stretch/>
        </p:blipFill>
        <p:spPr>
          <a:xfrm>
            <a:off x="4053321" y="1006866"/>
            <a:ext cx="666960" cy="666960"/>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0" name="Shape 700"/>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g1ff9473dff1_0_16"/>
          <p:cNvSpPr txBox="1"/>
          <p:nvPr>
            <p:ph type="ctrTitle"/>
          </p:nvPr>
        </p:nvSpPr>
        <p:spPr>
          <a:xfrm>
            <a:off x="1143000" y="841772"/>
            <a:ext cx="6858000" cy="1790700"/>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SzPts val="4100"/>
              <a:buNone/>
            </a:pPr>
            <a:r>
              <a:rPr lang="es-ES"/>
              <a:t>Funciones y Ventajas de Git:</a:t>
            </a:r>
            <a:endParaRPr/>
          </a:p>
        </p:txBody>
      </p:sp>
      <p:sp>
        <p:nvSpPr>
          <p:cNvPr id="243" name="Google Shape;243;g1ff9473dff1_0_16"/>
          <p:cNvSpPr txBox="1"/>
          <p:nvPr>
            <p:ph idx="1" type="subTitle"/>
          </p:nvPr>
        </p:nvSpPr>
        <p:spPr>
          <a:xfrm>
            <a:off x="1143000" y="2701529"/>
            <a:ext cx="6858000" cy="1241700"/>
          </a:xfrm>
          <a:prstGeom prst="rect">
            <a:avLst/>
          </a:prstGeom>
          <a:noFill/>
          <a:ln>
            <a:noFill/>
          </a:ln>
        </p:spPr>
        <p:txBody>
          <a:bodyPr anchorCtr="0" anchor="t" bIns="34275" lIns="68575" spcFirstLastPara="1" rIns="68575" wrap="square" tIns="34275">
            <a:normAutofit/>
          </a:bodyPr>
          <a:lstStyle/>
          <a:p>
            <a:pPr indent="0" lvl="0" marL="0" rtl="0" algn="ctr">
              <a:lnSpc>
                <a:spcPct val="90000"/>
              </a:lnSpc>
              <a:spcBef>
                <a:spcPts val="800"/>
              </a:spcBef>
              <a:spcAft>
                <a:spcPts val="0"/>
              </a:spcAft>
              <a:buSzPts val="1800"/>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ema de Office">
  <a:themeElements>
    <a:clrScheme name="Generación T">
      <a:dk1>
        <a:srgbClr val="666666"/>
      </a:dk1>
      <a:lt1>
        <a:srgbClr val="E7E6E6"/>
      </a:lt1>
      <a:dk2>
        <a:srgbClr val="666666"/>
      </a:dk2>
      <a:lt2>
        <a:srgbClr val="E7E6E6"/>
      </a:lt2>
      <a:accent1>
        <a:srgbClr val="E3A0DD"/>
      </a:accent1>
      <a:accent2>
        <a:srgbClr val="F9C00B"/>
      </a:accent2>
      <a:accent3>
        <a:srgbClr val="4089D7"/>
      </a:accent3>
      <a:accent4>
        <a:srgbClr val="E3A0DD"/>
      </a:accent4>
      <a:accent5>
        <a:srgbClr val="FFC000"/>
      </a:accent5>
      <a:accent6>
        <a:srgbClr val="4089D7"/>
      </a:accent6>
      <a:hlink>
        <a:srgbClr val="4089D7"/>
      </a:hlink>
      <a:folHlink>
        <a:srgbClr val="6666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Agustina Ramos</dc:creator>
</cp:coreProperties>
</file>